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377" r:id="rId2"/>
    <p:sldId id="289" r:id="rId3"/>
    <p:sldId id="266" r:id="rId4"/>
    <p:sldId id="380" r:id="rId5"/>
    <p:sldId id="379" r:id="rId6"/>
    <p:sldId id="388" r:id="rId7"/>
    <p:sldId id="386" r:id="rId8"/>
    <p:sldId id="393" r:id="rId9"/>
    <p:sldId id="394" r:id="rId10"/>
    <p:sldId id="395" r:id="rId11"/>
    <p:sldId id="396" r:id="rId12"/>
    <p:sldId id="389" r:id="rId13"/>
    <p:sldId id="391" r:id="rId14"/>
    <p:sldId id="392" r:id="rId15"/>
    <p:sldId id="376" r:id="rId16"/>
    <p:sldId id="390" r:id="rId17"/>
    <p:sldId id="297" r:id="rId18"/>
    <p:sldId id="397" r:id="rId19"/>
  </p:sldIdLst>
  <p:sldSz cx="12192000" cy="6858000"/>
  <p:notesSz cx="3657600" cy="6858000"/>
  <p:embeddedFontLst>
    <p:embeddedFont>
      <p:font typeface="Calibri" panose="020F0502020204030204" pitchFamily="34" charset="0"/>
      <p:regular r:id="rId22"/>
      <p:bold r:id="rId23"/>
      <p:italic r:id="rId24"/>
      <p:boldItalic r:id="rId25"/>
    </p:embeddedFont>
    <p:embeddedFont>
      <p:font typeface="Franklin Gothic Medium Cond" panose="020B0606030402020204" pitchFamily="34" charset="0"/>
      <p:regular r:id="rId26"/>
    </p:embeddedFont>
    <p:embeddedFont>
      <p:font typeface="FrankRuehl" panose="020E0503060101010101" pitchFamily="34" charset="-79"/>
      <p:regular r:id="rId27"/>
    </p:embeddedFont>
    <p:embeddedFont>
      <p:font typeface="GE SS Two Light" panose="020B0604020202020204" charset="-78"/>
      <p:regular r:id="rId28"/>
    </p:embeddedFont>
    <p:embeddedFont>
      <p:font typeface="GE SS Two Medium" panose="020B0604020202020204" charset="-78"/>
      <p:regular r:id="rId29"/>
    </p:embeddedFont>
    <p:embeddedFont>
      <p:font typeface="TS Safaa" panose="00000500000000000000" pitchFamily="50" charset="-78"/>
      <p:regular r:id="rId30"/>
    </p:embeddedFont>
    <p:embeddedFont>
      <p:font typeface="TS Safaa Bold" panose="00000800000000000000" pitchFamily="50" charset="-78"/>
      <p:bold r:id="rId31"/>
    </p:embeddedFont>
    <p:embeddedFont>
      <p:font typeface="TS Safaa Medium" panose="020B0604020202020204" charset="-78"/>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856"/>
    <a:srgbClr val="F2F2F2"/>
    <a:srgbClr val="006971"/>
    <a:srgbClr val="B18D45"/>
    <a:srgbClr val="00B0F0"/>
    <a:srgbClr val="6AA183"/>
    <a:srgbClr val="DAA732"/>
    <a:srgbClr val="5F8B6E"/>
    <a:srgbClr val="D45953"/>
    <a:srgbClr val="192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7"/>
    <p:restoredTop sz="96966"/>
  </p:normalViewPr>
  <p:slideViewPr>
    <p:cSldViewPr snapToGrid="0">
      <p:cViewPr>
        <p:scale>
          <a:sx n="79" d="100"/>
          <a:sy n="79" d="100"/>
        </p:scale>
        <p:origin x="36" y="56"/>
      </p:cViewPr>
      <p:guideLst/>
    </p:cSldViewPr>
  </p:slideViewPr>
  <p:notesTextViewPr>
    <p:cViewPr>
      <p:scale>
        <a:sx n="3" d="2"/>
        <a:sy n="3" d="2"/>
      </p:scale>
      <p:origin x="0" y="0"/>
    </p:cViewPr>
  </p:notesTextViewPr>
  <p:notesViewPr>
    <p:cSldViewPr snapToGrid="0">
      <p:cViewPr varScale="1">
        <p:scale>
          <a:sx n="87" d="100"/>
          <a:sy n="87" d="100"/>
        </p:scale>
        <p:origin x="31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73C9F-24EE-84DF-1B65-76856F4E7567}"/>
              </a:ext>
            </a:extLst>
          </p:cNvPr>
          <p:cNvSpPr>
            <a:spLocks noGrp="1"/>
          </p:cNvSpPr>
          <p:nvPr>
            <p:ph type="hdr" sz="quarter"/>
          </p:nvPr>
        </p:nvSpPr>
        <p:spPr>
          <a:xfrm>
            <a:off x="0" y="0"/>
            <a:ext cx="1584960" cy="344091"/>
          </a:xfrm>
          <a:prstGeom prst="rect">
            <a:avLst/>
          </a:prstGeom>
        </p:spPr>
        <p:txBody>
          <a:bodyPr vert="horz" lIns="60085" tIns="30043" rIns="60085" bIns="30043" rtlCol="0"/>
          <a:lstStyle>
            <a:lvl1pPr algn="l">
              <a:defRPr sz="800"/>
            </a:lvl1pPr>
          </a:lstStyle>
          <a:p>
            <a:endParaRPr lang="en-US" dirty="0">
              <a:latin typeface="TS Safaa" pitchFamily="2" charset="-78"/>
            </a:endParaRPr>
          </a:p>
        </p:txBody>
      </p:sp>
      <p:sp>
        <p:nvSpPr>
          <p:cNvPr id="3" name="Date Placeholder 2">
            <a:extLst>
              <a:ext uri="{FF2B5EF4-FFF2-40B4-BE49-F238E27FC236}">
                <a16:creationId xmlns:a16="http://schemas.microsoft.com/office/drawing/2014/main" id="{19CE9282-B8FF-CB14-B3B3-3A83EF11CB3F}"/>
              </a:ext>
            </a:extLst>
          </p:cNvPr>
          <p:cNvSpPr>
            <a:spLocks noGrp="1"/>
          </p:cNvSpPr>
          <p:nvPr>
            <p:ph type="dt" sz="quarter" idx="1"/>
          </p:nvPr>
        </p:nvSpPr>
        <p:spPr>
          <a:xfrm>
            <a:off x="2071794" y="0"/>
            <a:ext cx="1584960" cy="344091"/>
          </a:xfrm>
          <a:prstGeom prst="rect">
            <a:avLst/>
          </a:prstGeom>
        </p:spPr>
        <p:txBody>
          <a:bodyPr vert="horz" lIns="60085" tIns="30043" rIns="60085" bIns="30043" rtlCol="0"/>
          <a:lstStyle>
            <a:lvl1pPr algn="r">
              <a:defRPr sz="800"/>
            </a:lvl1pPr>
          </a:lstStyle>
          <a:p>
            <a:fld id="{C73A7BB6-B3E0-4253-8A0C-762F7EE80D8B}" type="datetimeFigureOut">
              <a:rPr lang="en-US" smtClean="0">
                <a:latin typeface="TS Safaa" pitchFamily="2" charset="-78"/>
              </a:rPr>
              <a:t>11/13/2023</a:t>
            </a:fld>
            <a:endParaRPr lang="en-US" dirty="0">
              <a:latin typeface="TS Safaa" pitchFamily="2" charset="-78"/>
            </a:endParaRPr>
          </a:p>
        </p:txBody>
      </p:sp>
      <p:sp>
        <p:nvSpPr>
          <p:cNvPr id="4" name="Footer Placeholder 3">
            <a:extLst>
              <a:ext uri="{FF2B5EF4-FFF2-40B4-BE49-F238E27FC236}">
                <a16:creationId xmlns:a16="http://schemas.microsoft.com/office/drawing/2014/main" id="{3A4E9EC7-E44F-8348-F366-29916BF11557}"/>
              </a:ext>
            </a:extLst>
          </p:cNvPr>
          <p:cNvSpPr>
            <a:spLocks noGrp="1"/>
          </p:cNvSpPr>
          <p:nvPr>
            <p:ph type="ftr" sz="quarter" idx="2"/>
          </p:nvPr>
        </p:nvSpPr>
        <p:spPr>
          <a:xfrm>
            <a:off x="0" y="6513910"/>
            <a:ext cx="1584960" cy="344090"/>
          </a:xfrm>
          <a:prstGeom prst="rect">
            <a:avLst/>
          </a:prstGeom>
        </p:spPr>
        <p:txBody>
          <a:bodyPr vert="horz" lIns="60085" tIns="30043" rIns="60085" bIns="30043" rtlCol="0" anchor="b"/>
          <a:lstStyle>
            <a:lvl1pPr algn="l">
              <a:defRPr sz="800"/>
            </a:lvl1pPr>
          </a:lstStyle>
          <a:p>
            <a:endParaRPr lang="en-US" dirty="0">
              <a:latin typeface="TS Safaa" pitchFamily="2" charset="-78"/>
            </a:endParaRPr>
          </a:p>
        </p:txBody>
      </p:sp>
      <p:sp>
        <p:nvSpPr>
          <p:cNvPr id="5" name="Slide Number Placeholder 4">
            <a:extLst>
              <a:ext uri="{FF2B5EF4-FFF2-40B4-BE49-F238E27FC236}">
                <a16:creationId xmlns:a16="http://schemas.microsoft.com/office/drawing/2014/main" id="{D1358A25-7D94-A4FC-7225-35F40A4907AE}"/>
              </a:ext>
            </a:extLst>
          </p:cNvPr>
          <p:cNvSpPr>
            <a:spLocks noGrp="1"/>
          </p:cNvSpPr>
          <p:nvPr>
            <p:ph type="sldNum" sz="quarter" idx="3"/>
          </p:nvPr>
        </p:nvSpPr>
        <p:spPr>
          <a:xfrm>
            <a:off x="2071794" y="6513910"/>
            <a:ext cx="1584960" cy="344090"/>
          </a:xfrm>
          <a:prstGeom prst="rect">
            <a:avLst/>
          </a:prstGeom>
        </p:spPr>
        <p:txBody>
          <a:bodyPr vert="horz" lIns="60085" tIns="30043" rIns="60085" bIns="30043" rtlCol="0" anchor="b"/>
          <a:lstStyle>
            <a:lvl1pPr algn="r">
              <a:defRPr sz="800"/>
            </a:lvl1pPr>
          </a:lstStyle>
          <a:p>
            <a:fld id="{D73A13B1-3F76-4C9C-86F7-52602C72BDFC}" type="slidenum">
              <a:rPr lang="en-US" smtClean="0">
                <a:latin typeface="TS Safaa" pitchFamily="2" charset="-78"/>
              </a:rPr>
              <a:t>‹#›</a:t>
            </a:fld>
            <a:endParaRPr lang="en-US" dirty="0">
              <a:latin typeface="TS Safaa" pitchFamily="2" charset="-78"/>
            </a:endParaRPr>
          </a:p>
        </p:txBody>
      </p:sp>
    </p:spTree>
    <p:extLst>
      <p:ext uri="{BB962C8B-B14F-4D97-AF65-F5344CB8AC3E}">
        <p14:creationId xmlns:p14="http://schemas.microsoft.com/office/powerpoint/2010/main" val="280366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960" cy="344091"/>
          </a:xfrm>
          <a:prstGeom prst="rect">
            <a:avLst/>
          </a:prstGeom>
        </p:spPr>
        <p:txBody>
          <a:bodyPr vert="horz" lIns="60085" tIns="30043" rIns="60085" bIns="30043" rtlCol="0"/>
          <a:lstStyle>
            <a:lvl1pPr algn="l">
              <a:defRPr sz="800" b="0" i="0">
                <a:latin typeface="TS Safaa" pitchFamily="2" charset="-78"/>
              </a:defRPr>
            </a:lvl1pPr>
          </a:lstStyle>
          <a:p>
            <a:endParaRPr lang="en-US" dirty="0"/>
          </a:p>
        </p:txBody>
      </p:sp>
      <p:sp>
        <p:nvSpPr>
          <p:cNvPr id="3" name="Date Placeholder 2"/>
          <p:cNvSpPr>
            <a:spLocks noGrp="1"/>
          </p:cNvSpPr>
          <p:nvPr>
            <p:ph type="dt" idx="1"/>
          </p:nvPr>
        </p:nvSpPr>
        <p:spPr>
          <a:xfrm>
            <a:off x="2071794" y="0"/>
            <a:ext cx="1584960" cy="344091"/>
          </a:xfrm>
          <a:prstGeom prst="rect">
            <a:avLst/>
          </a:prstGeom>
        </p:spPr>
        <p:txBody>
          <a:bodyPr vert="horz" lIns="60085" tIns="30043" rIns="60085" bIns="30043" rtlCol="0"/>
          <a:lstStyle>
            <a:lvl1pPr algn="r">
              <a:defRPr sz="800" b="0" i="0">
                <a:latin typeface="TS Safaa" pitchFamily="2" charset="-78"/>
              </a:defRPr>
            </a:lvl1pPr>
          </a:lstStyle>
          <a:p>
            <a:fld id="{800018F3-35D9-4BFF-9DD6-52044C3D7BFA}" type="datetimeFigureOut">
              <a:rPr lang="en-US" smtClean="0"/>
              <a:pPr/>
              <a:t>11/13/2023</a:t>
            </a:fld>
            <a:endParaRPr lang="en-US" dirty="0"/>
          </a:p>
        </p:txBody>
      </p:sp>
      <p:sp>
        <p:nvSpPr>
          <p:cNvPr id="4" name="Slide Image Placeholder 3"/>
          <p:cNvSpPr>
            <a:spLocks noGrp="1" noRot="1" noChangeAspect="1"/>
          </p:cNvSpPr>
          <p:nvPr>
            <p:ph type="sldImg" idx="2"/>
          </p:nvPr>
        </p:nvSpPr>
        <p:spPr>
          <a:xfrm>
            <a:off x="-228600" y="857250"/>
            <a:ext cx="4114800" cy="2314575"/>
          </a:xfrm>
          <a:prstGeom prst="rect">
            <a:avLst/>
          </a:prstGeom>
          <a:noFill/>
          <a:ln w="12700">
            <a:solidFill>
              <a:prstClr val="black"/>
            </a:solidFill>
          </a:ln>
        </p:spPr>
        <p:txBody>
          <a:bodyPr vert="horz" lIns="60085" tIns="30043" rIns="60085" bIns="30043" rtlCol="0" anchor="ctr"/>
          <a:lstStyle/>
          <a:p>
            <a:endParaRPr lang="en-US" dirty="0"/>
          </a:p>
        </p:txBody>
      </p:sp>
      <p:sp>
        <p:nvSpPr>
          <p:cNvPr id="5" name="Notes Placeholder 4"/>
          <p:cNvSpPr>
            <a:spLocks noGrp="1"/>
          </p:cNvSpPr>
          <p:nvPr>
            <p:ph type="body" sz="quarter" idx="3"/>
          </p:nvPr>
        </p:nvSpPr>
        <p:spPr>
          <a:xfrm>
            <a:off x="365760" y="3300412"/>
            <a:ext cx="2926080" cy="2700338"/>
          </a:xfrm>
          <a:prstGeom prst="rect">
            <a:avLst/>
          </a:prstGeom>
        </p:spPr>
        <p:txBody>
          <a:bodyPr vert="horz" lIns="60085" tIns="30043" rIns="60085" bIns="300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1584960" cy="344090"/>
          </a:xfrm>
          <a:prstGeom prst="rect">
            <a:avLst/>
          </a:prstGeom>
        </p:spPr>
        <p:txBody>
          <a:bodyPr vert="horz" lIns="60085" tIns="30043" rIns="60085" bIns="30043" rtlCol="0" anchor="b"/>
          <a:lstStyle>
            <a:lvl1pPr algn="l">
              <a:defRPr sz="800" b="0" i="0">
                <a:latin typeface="TS Safaa" pitchFamily="2" charset="-78"/>
              </a:defRPr>
            </a:lvl1pPr>
          </a:lstStyle>
          <a:p>
            <a:endParaRPr lang="en-US" dirty="0"/>
          </a:p>
        </p:txBody>
      </p:sp>
      <p:sp>
        <p:nvSpPr>
          <p:cNvPr id="7" name="Slide Number Placeholder 6"/>
          <p:cNvSpPr>
            <a:spLocks noGrp="1"/>
          </p:cNvSpPr>
          <p:nvPr>
            <p:ph type="sldNum" sz="quarter" idx="5"/>
          </p:nvPr>
        </p:nvSpPr>
        <p:spPr>
          <a:xfrm>
            <a:off x="2071794" y="6513910"/>
            <a:ext cx="1584960" cy="344090"/>
          </a:xfrm>
          <a:prstGeom prst="rect">
            <a:avLst/>
          </a:prstGeom>
        </p:spPr>
        <p:txBody>
          <a:bodyPr vert="horz" lIns="60085" tIns="30043" rIns="60085" bIns="30043" rtlCol="0" anchor="b"/>
          <a:lstStyle>
            <a:lvl1pPr algn="r">
              <a:defRPr sz="800" b="0" i="0">
                <a:latin typeface="TS Safaa" pitchFamily="2" charset="-78"/>
              </a:defRPr>
            </a:lvl1pPr>
          </a:lstStyle>
          <a:p>
            <a:fld id="{56D8C9D6-97CB-456A-9710-1748B0F6B345}" type="slidenum">
              <a:rPr lang="en-US" smtClean="0"/>
              <a:pPr/>
              <a:t>‹#›</a:t>
            </a:fld>
            <a:endParaRPr lang="en-US" dirty="0"/>
          </a:p>
        </p:txBody>
      </p:sp>
    </p:spTree>
    <p:extLst>
      <p:ext uri="{BB962C8B-B14F-4D97-AF65-F5344CB8AC3E}">
        <p14:creationId xmlns:p14="http://schemas.microsoft.com/office/powerpoint/2010/main" val="309900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S Safaa" pitchFamily="2" charset="-78"/>
        <a:ea typeface="+mn-ea"/>
        <a:cs typeface="+mn-cs"/>
      </a:defRPr>
    </a:lvl1pPr>
    <a:lvl2pPr marL="457200" algn="l" defTabSz="914400" rtl="0" eaLnBrk="1" latinLnBrk="0" hangingPunct="1">
      <a:defRPr sz="1200" b="0" i="0" kern="1200">
        <a:solidFill>
          <a:schemeClr val="tx1"/>
        </a:solidFill>
        <a:latin typeface="TS Safaa" pitchFamily="2" charset="-78"/>
        <a:ea typeface="+mn-ea"/>
        <a:cs typeface="+mn-cs"/>
      </a:defRPr>
    </a:lvl2pPr>
    <a:lvl3pPr marL="914400" algn="l" defTabSz="914400" rtl="0" eaLnBrk="1" latinLnBrk="0" hangingPunct="1">
      <a:defRPr sz="1200" b="0" i="0" kern="1200">
        <a:solidFill>
          <a:schemeClr val="tx1"/>
        </a:solidFill>
        <a:latin typeface="TS Safaa" pitchFamily="2" charset="-78"/>
        <a:ea typeface="+mn-ea"/>
        <a:cs typeface="+mn-cs"/>
      </a:defRPr>
    </a:lvl3pPr>
    <a:lvl4pPr marL="1371600" algn="l" defTabSz="914400" rtl="0" eaLnBrk="1" latinLnBrk="0" hangingPunct="1">
      <a:defRPr sz="1200" b="0" i="0" kern="1200">
        <a:solidFill>
          <a:schemeClr val="tx1"/>
        </a:solidFill>
        <a:latin typeface="TS Safaa" pitchFamily="2" charset="-78"/>
        <a:ea typeface="+mn-ea"/>
        <a:cs typeface="+mn-cs"/>
      </a:defRPr>
    </a:lvl4pPr>
    <a:lvl5pPr marL="1828800" algn="l" defTabSz="914400" rtl="0" eaLnBrk="1" latinLnBrk="0" hangingPunct="1">
      <a:defRPr sz="1200" b="0" i="0" kern="1200">
        <a:solidFill>
          <a:schemeClr val="tx1"/>
        </a:solidFill>
        <a:latin typeface="TS Safaa" pitchFamily="2" charset="-7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8C9D6-97CB-456A-9710-1748B0F6B345}" type="slidenum">
              <a:rPr kumimoji="0" lang="en-US" sz="8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67867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0DD164C-C708-CCF5-0ACE-E64A9B99D9A7}"/>
              </a:ext>
            </a:extLst>
          </p:cNvPr>
          <p:cNvSpPr>
            <a:spLocks noGrp="1"/>
          </p:cNvSpPr>
          <p:nvPr>
            <p:ph type="body" sz="quarter" idx="13" hasCustomPrompt="1"/>
          </p:nvPr>
        </p:nvSpPr>
        <p:spPr>
          <a:xfrm>
            <a:off x="1707419" y="865230"/>
            <a:ext cx="9933719" cy="541338"/>
          </a:xfrm>
          <a:prstGeom prst="rect">
            <a:avLst/>
          </a:prstGeom>
        </p:spPr>
        <p:txBody>
          <a:bodyPr anchor="ctr"/>
          <a:lstStyle>
            <a:lvl1pPr marL="0" indent="0" algn="r" rtl="1">
              <a:buNone/>
              <a:defRPr sz="2000" b="1" i="0">
                <a:solidFill>
                  <a:schemeClr val="accent1"/>
                </a:solidFill>
                <a:latin typeface="TS Safaa Bold" pitchFamily="2" charset="-78"/>
                <a:cs typeface="TS Safaa Bold" pitchFamily="2" charset="-78"/>
              </a:defRPr>
            </a:lvl1pPr>
          </a:lstStyle>
          <a:p>
            <a:pPr lvl="0"/>
            <a:r>
              <a:rPr lang="ar-SA" dirty="0"/>
              <a:t>نص العنوان</a:t>
            </a:r>
            <a:endParaRPr lang="en-SA" dirty="0"/>
          </a:p>
        </p:txBody>
      </p:sp>
      <p:cxnSp>
        <p:nvCxnSpPr>
          <p:cNvPr id="10" name="Straight Connector 9">
            <a:extLst>
              <a:ext uri="{FF2B5EF4-FFF2-40B4-BE49-F238E27FC236}">
                <a16:creationId xmlns:a16="http://schemas.microsoft.com/office/drawing/2014/main" id="{B0DE97AF-02E7-F6CF-02CC-838909541537}"/>
              </a:ext>
            </a:extLst>
          </p:cNvPr>
          <p:cNvCxnSpPr>
            <a:cxnSpLocks/>
          </p:cNvCxnSpPr>
          <p:nvPr userDrawn="1"/>
        </p:nvCxnSpPr>
        <p:spPr>
          <a:xfrm>
            <a:off x="951408" y="6459220"/>
            <a:ext cx="0" cy="159950"/>
          </a:xfrm>
          <a:prstGeom prst="line">
            <a:avLst/>
          </a:prstGeom>
          <a:ln w="9525">
            <a:solidFill>
              <a:srgbClr val="7F7F7F"/>
            </a:solidFil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B21AD04-1AE9-D71D-C63F-17634CD589E1}"/>
              </a:ext>
            </a:extLst>
          </p:cNvPr>
          <p:cNvSpPr txBox="1"/>
          <p:nvPr userDrawn="1"/>
        </p:nvSpPr>
        <p:spPr>
          <a:xfrm>
            <a:off x="964141" y="6398857"/>
            <a:ext cx="1317805" cy="276999"/>
          </a:xfrm>
          <a:prstGeom prst="rect">
            <a:avLst/>
          </a:prstGeom>
          <a:noFill/>
        </p:spPr>
        <p:txBody>
          <a:bodyPr wrap="square">
            <a:spAutoFit/>
          </a:bodyPr>
          <a:lstStyle/>
          <a:p>
            <a:r>
              <a:rPr lang="ar-SA" sz="1200" b="0" i="0" dirty="0">
                <a:solidFill>
                  <a:schemeClr val="accent3"/>
                </a:solidFill>
                <a:latin typeface="TS Safaa" pitchFamily="2" charset="-78"/>
                <a:cs typeface="TS Safaa" pitchFamily="2" charset="-78"/>
              </a:rPr>
              <a:t>التعاون الدولي</a:t>
            </a:r>
            <a:endParaRPr lang="en-US" sz="1200" b="0" i="0" dirty="0">
              <a:solidFill>
                <a:schemeClr val="accent3"/>
              </a:solidFill>
              <a:latin typeface="TS Safaa" pitchFamily="2" charset="-78"/>
              <a:cs typeface="TS Safaa" pitchFamily="2" charset="-78"/>
            </a:endParaRPr>
          </a:p>
        </p:txBody>
      </p:sp>
      <p:sp>
        <p:nvSpPr>
          <p:cNvPr id="2" name="Rectangle 1">
            <a:extLst>
              <a:ext uri="{FF2B5EF4-FFF2-40B4-BE49-F238E27FC236}">
                <a16:creationId xmlns:a16="http://schemas.microsoft.com/office/drawing/2014/main" id="{D5224BA9-C369-21DE-D29D-0FD4E89E2570}"/>
              </a:ext>
            </a:extLst>
          </p:cNvPr>
          <p:cNvSpPr/>
          <p:nvPr userDrawn="1"/>
        </p:nvSpPr>
        <p:spPr>
          <a:xfrm>
            <a:off x="10896318" y="575271"/>
            <a:ext cx="744820" cy="110267"/>
          </a:xfrm>
          <a:prstGeom prst="rect">
            <a:avLst/>
          </a:prstGeom>
          <a:solidFill>
            <a:srgbClr val="00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9286C"/>
              </a:solidFill>
              <a:latin typeface="TS Safaa" pitchFamily="2" charset="-78"/>
            </a:endParaRPr>
          </a:p>
        </p:txBody>
      </p:sp>
      <p:pic>
        <p:nvPicPr>
          <p:cNvPr id="7" name="Picture 6">
            <a:extLst>
              <a:ext uri="{FF2B5EF4-FFF2-40B4-BE49-F238E27FC236}">
                <a16:creationId xmlns:a16="http://schemas.microsoft.com/office/drawing/2014/main" id="{DCA43EAD-1E14-8783-873A-EBE2C1E429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2612" y="265181"/>
            <a:ext cx="980683" cy="1031119"/>
          </a:xfrm>
          <a:prstGeom prst="rect">
            <a:avLst/>
          </a:prstGeom>
        </p:spPr>
      </p:pic>
      <p:cxnSp>
        <p:nvCxnSpPr>
          <p:cNvPr id="4" name="Straight Connector 3">
            <a:extLst>
              <a:ext uri="{FF2B5EF4-FFF2-40B4-BE49-F238E27FC236}">
                <a16:creationId xmlns:a16="http://schemas.microsoft.com/office/drawing/2014/main" id="{1E5CD0C4-1AC2-6465-8BF4-3FA460E42E4B}"/>
              </a:ext>
            </a:extLst>
          </p:cNvPr>
          <p:cNvCxnSpPr>
            <a:cxnSpLocks/>
          </p:cNvCxnSpPr>
          <p:nvPr userDrawn="1"/>
        </p:nvCxnSpPr>
        <p:spPr>
          <a:xfrm>
            <a:off x="2281946" y="6537356"/>
            <a:ext cx="9370758" cy="0"/>
          </a:xfrm>
          <a:prstGeom prst="line">
            <a:avLst/>
          </a:prstGeom>
          <a:ln w="12700">
            <a:solidFill>
              <a:srgbClr val="B89856"/>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90A173F-EE1C-3FFB-1927-A1156045DD62}"/>
              </a:ext>
            </a:extLst>
          </p:cNvPr>
          <p:cNvGrpSpPr/>
          <p:nvPr userDrawn="1"/>
        </p:nvGrpSpPr>
        <p:grpSpPr>
          <a:xfrm>
            <a:off x="12445865" y="2727722"/>
            <a:ext cx="1934194" cy="1112141"/>
            <a:chOff x="1156233" y="2698653"/>
            <a:chExt cx="3877524" cy="2229535"/>
          </a:xfrm>
        </p:grpSpPr>
        <p:sp>
          <p:nvSpPr>
            <p:cNvPr id="18" name="Freeform 17">
              <a:extLst>
                <a:ext uri="{FF2B5EF4-FFF2-40B4-BE49-F238E27FC236}">
                  <a16:creationId xmlns:a16="http://schemas.microsoft.com/office/drawing/2014/main" id="{8A28990E-531F-8F80-3B8A-749F60783735}"/>
                </a:ext>
              </a:extLst>
            </p:cNvPr>
            <p:cNvSpPr/>
            <p:nvPr/>
          </p:nvSpPr>
          <p:spPr>
            <a:xfrm>
              <a:off x="1156233" y="2698653"/>
              <a:ext cx="3877524" cy="2229535"/>
            </a:xfrm>
            <a:custGeom>
              <a:avLst/>
              <a:gdLst>
                <a:gd name="connsiteX0" fmla="*/ 0 w 3877524"/>
                <a:gd name="connsiteY0" fmla="*/ 0 h 2229535"/>
                <a:gd name="connsiteX1" fmla="*/ 3877524 w 3877524"/>
                <a:gd name="connsiteY1" fmla="*/ 0 h 2229535"/>
                <a:gd name="connsiteX2" fmla="*/ 3877524 w 3877524"/>
                <a:gd name="connsiteY2" fmla="*/ 2229536 h 2229535"/>
                <a:gd name="connsiteX3" fmla="*/ 0 w 3877524"/>
                <a:gd name="connsiteY3" fmla="*/ 2229536 h 2229535"/>
              </a:gdLst>
              <a:ahLst/>
              <a:cxnLst>
                <a:cxn ang="0">
                  <a:pos x="connsiteX0" y="connsiteY0"/>
                </a:cxn>
                <a:cxn ang="0">
                  <a:pos x="connsiteX1" y="connsiteY1"/>
                </a:cxn>
                <a:cxn ang="0">
                  <a:pos x="connsiteX2" y="connsiteY2"/>
                </a:cxn>
                <a:cxn ang="0">
                  <a:pos x="connsiteX3" y="connsiteY3"/>
                </a:cxn>
              </a:cxnLst>
              <a:rect l="l" t="t" r="r" b="b"/>
              <a:pathLst>
                <a:path w="3877524" h="2229535">
                  <a:moveTo>
                    <a:pt x="0" y="0"/>
                  </a:moveTo>
                  <a:lnTo>
                    <a:pt x="3877524" y="0"/>
                  </a:lnTo>
                  <a:lnTo>
                    <a:pt x="3877524" y="2229536"/>
                  </a:lnTo>
                  <a:lnTo>
                    <a:pt x="0" y="2229536"/>
                  </a:lnTo>
                  <a:close/>
                </a:path>
              </a:pathLst>
            </a:custGeom>
            <a:solidFill>
              <a:srgbClr val="606060"/>
            </a:solidFill>
            <a:ln w="0" cap="flat">
              <a:noFill/>
              <a:prstDash val="solid"/>
              <a:miter/>
            </a:ln>
          </p:spPr>
          <p:txBody>
            <a:bodyPr rtlCol="0" anchor="ctr"/>
            <a:lstStyle/>
            <a:p>
              <a:endParaRPr lang="en-SA"/>
            </a:p>
          </p:txBody>
        </p:sp>
        <p:sp>
          <p:nvSpPr>
            <p:cNvPr id="19" name="Freeform 18">
              <a:extLst>
                <a:ext uri="{FF2B5EF4-FFF2-40B4-BE49-F238E27FC236}">
                  <a16:creationId xmlns:a16="http://schemas.microsoft.com/office/drawing/2014/main" id="{C14C3E58-2B1B-8A7E-1A74-776BA591B783}"/>
                </a:ext>
              </a:extLst>
            </p:cNvPr>
            <p:cNvSpPr/>
            <p:nvPr/>
          </p:nvSpPr>
          <p:spPr>
            <a:xfrm>
              <a:off x="1219040" y="2747384"/>
              <a:ext cx="2987975" cy="444925"/>
            </a:xfrm>
            <a:custGeom>
              <a:avLst/>
              <a:gdLst>
                <a:gd name="connsiteX0" fmla="*/ 0 w 2987975"/>
                <a:gd name="connsiteY0" fmla="*/ 0 h 444925"/>
                <a:gd name="connsiteX1" fmla="*/ 2987976 w 2987975"/>
                <a:gd name="connsiteY1" fmla="*/ 0 h 444925"/>
                <a:gd name="connsiteX2" fmla="*/ 2987976 w 2987975"/>
                <a:gd name="connsiteY2" fmla="*/ 444926 h 444925"/>
                <a:gd name="connsiteX3" fmla="*/ 0 w 2987975"/>
                <a:gd name="connsiteY3" fmla="*/ 444926 h 444925"/>
              </a:gdLst>
              <a:ahLst/>
              <a:cxnLst>
                <a:cxn ang="0">
                  <a:pos x="connsiteX0" y="connsiteY0"/>
                </a:cxn>
                <a:cxn ang="0">
                  <a:pos x="connsiteX1" y="connsiteY1"/>
                </a:cxn>
                <a:cxn ang="0">
                  <a:pos x="connsiteX2" y="connsiteY2"/>
                </a:cxn>
                <a:cxn ang="0">
                  <a:pos x="connsiteX3" y="connsiteY3"/>
                </a:cxn>
              </a:cxnLst>
              <a:rect l="l" t="t" r="r" b="b"/>
              <a:pathLst>
                <a:path w="2987975" h="444925">
                  <a:moveTo>
                    <a:pt x="0" y="0"/>
                  </a:moveTo>
                  <a:lnTo>
                    <a:pt x="2987976" y="0"/>
                  </a:lnTo>
                  <a:lnTo>
                    <a:pt x="2987976" y="444926"/>
                  </a:lnTo>
                  <a:lnTo>
                    <a:pt x="0" y="444926"/>
                  </a:lnTo>
                  <a:close/>
                </a:path>
              </a:pathLst>
            </a:custGeom>
            <a:solidFill>
              <a:srgbClr val="FFFFFF"/>
            </a:solidFill>
            <a:ln w="0" cap="flat">
              <a:noFill/>
              <a:prstDash val="solid"/>
              <a:miter/>
            </a:ln>
          </p:spPr>
          <p:txBody>
            <a:bodyPr rtlCol="0" anchor="ctr"/>
            <a:lstStyle/>
            <a:p>
              <a:endParaRPr lang="en-SA"/>
            </a:p>
          </p:txBody>
        </p:sp>
        <p:sp>
          <p:nvSpPr>
            <p:cNvPr id="22" name="Freeform 21">
              <a:extLst>
                <a:ext uri="{FF2B5EF4-FFF2-40B4-BE49-F238E27FC236}">
                  <a16:creationId xmlns:a16="http://schemas.microsoft.com/office/drawing/2014/main" id="{5E9AAFB2-F9E2-F97C-EA80-11571E55B673}"/>
                </a:ext>
              </a:extLst>
            </p:cNvPr>
            <p:cNvSpPr/>
            <p:nvPr/>
          </p:nvSpPr>
          <p:spPr>
            <a:xfrm>
              <a:off x="1305719"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A38855"/>
            </a:solidFill>
            <a:ln w="0" cap="flat">
              <a:noFill/>
              <a:prstDash val="solid"/>
              <a:miter/>
            </a:ln>
          </p:spPr>
          <p:txBody>
            <a:bodyPr rtlCol="0" anchor="ctr"/>
            <a:lstStyle/>
            <a:p>
              <a:endParaRPr lang="en-SA"/>
            </a:p>
          </p:txBody>
        </p:sp>
        <p:sp>
          <p:nvSpPr>
            <p:cNvPr id="23" name="Freeform 22">
              <a:extLst>
                <a:ext uri="{FF2B5EF4-FFF2-40B4-BE49-F238E27FC236}">
                  <a16:creationId xmlns:a16="http://schemas.microsoft.com/office/drawing/2014/main" id="{A556075F-F664-27D3-F137-D47C899ED16F}"/>
                </a:ext>
              </a:extLst>
            </p:cNvPr>
            <p:cNvSpPr/>
            <p:nvPr/>
          </p:nvSpPr>
          <p:spPr>
            <a:xfrm>
              <a:off x="1305719"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AA680"/>
            </a:solidFill>
            <a:ln w="0" cap="flat">
              <a:noFill/>
              <a:prstDash val="solid"/>
              <a:miter/>
            </a:ln>
          </p:spPr>
          <p:txBody>
            <a:bodyPr rtlCol="0" anchor="ctr"/>
            <a:lstStyle/>
            <a:p>
              <a:endParaRPr lang="en-SA"/>
            </a:p>
          </p:txBody>
        </p:sp>
        <p:sp>
          <p:nvSpPr>
            <p:cNvPr id="24" name="Freeform 23">
              <a:extLst>
                <a:ext uri="{FF2B5EF4-FFF2-40B4-BE49-F238E27FC236}">
                  <a16:creationId xmlns:a16="http://schemas.microsoft.com/office/drawing/2014/main" id="{967CBE46-9647-412E-CE24-CE5CE659946B}"/>
                </a:ext>
              </a:extLst>
            </p:cNvPr>
            <p:cNvSpPr/>
            <p:nvPr/>
          </p:nvSpPr>
          <p:spPr>
            <a:xfrm>
              <a:off x="1305719"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D1C3AA"/>
            </a:solidFill>
            <a:ln w="0" cap="flat">
              <a:noFill/>
              <a:prstDash val="solid"/>
              <a:miter/>
            </a:ln>
          </p:spPr>
          <p:txBody>
            <a:bodyPr rtlCol="0" anchor="ctr"/>
            <a:lstStyle/>
            <a:p>
              <a:endParaRPr lang="en-SA"/>
            </a:p>
          </p:txBody>
        </p:sp>
        <p:sp>
          <p:nvSpPr>
            <p:cNvPr id="25" name="Freeform 24">
              <a:extLst>
                <a:ext uri="{FF2B5EF4-FFF2-40B4-BE49-F238E27FC236}">
                  <a16:creationId xmlns:a16="http://schemas.microsoft.com/office/drawing/2014/main" id="{9FC7682E-0D80-E8D5-77A8-F6F8AA054655}"/>
                </a:ext>
              </a:extLst>
            </p:cNvPr>
            <p:cNvSpPr/>
            <p:nvPr/>
          </p:nvSpPr>
          <p:spPr>
            <a:xfrm>
              <a:off x="1305719"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E8E1D4"/>
            </a:solidFill>
            <a:ln w="0" cap="flat">
              <a:noFill/>
              <a:prstDash val="solid"/>
              <a:miter/>
            </a:ln>
          </p:spPr>
          <p:txBody>
            <a:bodyPr rtlCol="0" anchor="ctr"/>
            <a:lstStyle/>
            <a:p>
              <a:endParaRPr lang="en-SA"/>
            </a:p>
          </p:txBody>
        </p:sp>
        <p:sp>
          <p:nvSpPr>
            <p:cNvPr id="26" name="Freeform 25">
              <a:extLst>
                <a:ext uri="{FF2B5EF4-FFF2-40B4-BE49-F238E27FC236}">
                  <a16:creationId xmlns:a16="http://schemas.microsoft.com/office/drawing/2014/main" id="{F05B3FB2-2C33-948F-88E2-B0246A4F31DF}"/>
                </a:ext>
              </a:extLst>
            </p:cNvPr>
            <p:cNvSpPr/>
            <p:nvPr/>
          </p:nvSpPr>
          <p:spPr>
            <a:xfrm>
              <a:off x="1305719"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27" name="Freeform 26">
              <a:extLst>
                <a:ext uri="{FF2B5EF4-FFF2-40B4-BE49-F238E27FC236}">
                  <a16:creationId xmlns:a16="http://schemas.microsoft.com/office/drawing/2014/main" id="{29FADD4B-BA48-98F8-E221-7BAFB4A1FBB4}"/>
                </a:ext>
              </a:extLst>
            </p:cNvPr>
            <p:cNvSpPr/>
            <p:nvPr/>
          </p:nvSpPr>
          <p:spPr>
            <a:xfrm>
              <a:off x="1793823"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5054"/>
            </a:solidFill>
            <a:ln w="0" cap="flat">
              <a:noFill/>
              <a:prstDash val="solid"/>
              <a:miter/>
            </a:ln>
          </p:spPr>
          <p:txBody>
            <a:bodyPr rtlCol="0" anchor="ctr"/>
            <a:lstStyle/>
            <a:p>
              <a:endParaRPr lang="en-SA"/>
            </a:p>
          </p:txBody>
        </p:sp>
        <p:sp>
          <p:nvSpPr>
            <p:cNvPr id="28" name="Freeform 27">
              <a:extLst>
                <a:ext uri="{FF2B5EF4-FFF2-40B4-BE49-F238E27FC236}">
                  <a16:creationId xmlns:a16="http://schemas.microsoft.com/office/drawing/2014/main" id="{E87FD2E0-E02D-145D-558B-F7F0F44845B6}"/>
                </a:ext>
              </a:extLst>
            </p:cNvPr>
            <p:cNvSpPr/>
            <p:nvPr/>
          </p:nvSpPr>
          <p:spPr>
            <a:xfrm>
              <a:off x="1793823"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7C7F"/>
            </a:solidFill>
            <a:ln w="0" cap="flat">
              <a:noFill/>
              <a:prstDash val="solid"/>
              <a:miter/>
            </a:ln>
          </p:spPr>
          <p:txBody>
            <a:bodyPr rtlCol="0" anchor="ctr"/>
            <a:lstStyle/>
            <a:p>
              <a:endParaRPr lang="en-SA"/>
            </a:p>
          </p:txBody>
        </p:sp>
        <p:sp>
          <p:nvSpPr>
            <p:cNvPr id="29" name="Freeform 28">
              <a:extLst>
                <a:ext uri="{FF2B5EF4-FFF2-40B4-BE49-F238E27FC236}">
                  <a16:creationId xmlns:a16="http://schemas.microsoft.com/office/drawing/2014/main" id="{28F47C12-C85D-2379-923C-95FB05544312}"/>
                </a:ext>
              </a:extLst>
            </p:cNvPr>
            <p:cNvSpPr/>
            <p:nvPr/>
          </p:nvSpPr>
          <p:spPr>
            <a:xfrm>
              <a:off x="1793823"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A7A9"/>
            </a:solidFill>
            <a:ln w="0" cap="flat">
              <a:noFill/>
              <a:prstDash val="solid"/>
              <a:miter/>
            </a:ln>
          </p:spPr>
          <p:txBody>
            <a:bodyPr rtlCol="0" anchor="ctr"/>
            <a:lstStyle/>
            <a:p>
              <a:endParaRPr lang="en-SA"/>
            </a:p>
          </p:txBody>
        </p:sp>
        <p:sp>
          <p:nvSpPr>
            <p:cNvPr id="30" name="Freeform 29">
              <a:extLst>
                <a:ext uri="{FF2B5EF4-FFF2-40B4-BE49-F238E27FC236}">
                  <a16:creationId xmlns:a16="http://schemas.microsoft.com/office/drawing/2014/main" id="{B876CE67-08A7-2DF9-C826-EEA2EE9210FD}"/>
                </a:ext>
              </a:extLst>
            </p:cNvPr>
            <p:cNvSpPr/>
            <p:nvPr/>
          </p:nvSpPr>
          <p:spPr>
            <a:xfrm>
              <a:off x="1793823"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3D4"/>
            </a:solidFill>
            <a:ln w="0" cap="flat">
              <a:noFill/>
              <a:prstDash val="solid"/>
              <a:miter/>
            </a:ln>
          </p:spPr>
          <p:txBody>
            <a:bodyPr rtlCol="0" anchor="ctr"/>
            <a:lstStyle/>
            <a:p>
              <a:endParaRPr lang="en-SA"/>
            </a:p>
          </p:txBody>
        </p:sp>
        <p:sp>
          <p:nvSpPr>
            <p:cNvPr id="31" name="Freeform 30">
              <a:extLst>
                <a:ext uri="{FF2B5EF4-FFF2-40B4-BE49-F238E27FC236}">
                  <a16:creationId xmlns:a16="http://schemas.microsoft.com/office/drawing/2014/main" id="{E7F0E56E-5D65-A495-ED53-F60C21324FF8}"/>
                </a:ext>
              </a:extLst>
            </p:cNvPr>
            <p:cNvSpPr/>
            <p:nvPr/>
          </p:nvSpPr>
          <p:spPr>
            <a:xfrm>
              <a:off x="1793823"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2" name="Freeform 31">
              <a:extLst>
                <a:ext uri="{FF2B5EF4-FFF2-40B4-BE49-F238E27FC236}">
                  <a16:creationId xmlns:a16="http://schemas.microsoft.com/office/drawing/2014/main" id="{08D91C45-7FFC-9A84-3B85-25EF5D027D73}"/>
                </a:ext>
              </a:extLst>
            </p:cNvPr>
            <p:cNvSpPr/>
            <p:nvPr/>
          </p:nvSpPr>
          <p:spPr>
            <a:xfrm>
              <a:off x="2281946"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656E"/>
            </a:solidFill>
            <a:ln w="0" cap="flat">
              <a:noFill/>
              <a:prstDash val="solid"/>
              <a:miter/>
            </a:ln>
          </p:spPr>
          <p:txBody>
            <a:bodyPr rtlCol="0" anchor="ctr"/>
            <a:lstStyle/>
            <a:p>
              <a:endParaRPr lang="en-SA"/>
            </a:p>
          </p:txBody>
        </p:sp>
        <p:sp>
          <p:nvSpPr>
            <p:cNvPr id="33" name="Freeform 32">
              <a:extLst>
                <a:ext uri="{FF2B5EF4-FFF2-40B4-BE49-F238E27FC236}">
                  <a16:creationId xmlns:a16="http://schemas.microsoft.com/office/drawing/2014/main" id="{94549225-2C6F-56E9-8ADE-29C0AD2C0BBF}"/>
                </a:ext>
              </a:extLst>
            </p:cNvPr>
            <p:cNvSpPr/>
            <p:nvPr/>
          </p:nvSpPr>
          <p:spPr>
            <a:xfrm>
              <a:off x="2281946"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8B92"/>
            </a:solidFill>
            <a:ln w="0" cap="flat">
              <a:noFill/>
              <a:prstDash val="solid"/>
              <a:miter/>
            </a:ln>
          </p:spPr>
          <p:txBody>
            <a:bodyPr rtlCol="0" anchor="ctr"/>
            <a:lstStyle/>
            <a:p>
              <a:endParaRPr lang="en-SA"/>
            </a:p>
          </p:txBody>
        </p:sp>
        <p:sp>
          <p:nvSpPr>
            <p:cNvPr id="34" name="Freeform 33">
              <a:extLst>
                <a:ext uri="{FF2B5EF4-FFF2-40B4-BE49-F238E27FC236}">
                  <a16:creationId xmlns:a16="http://schemas.microsoft.com/office/drawing/2014/main" id="{7530BFFE-2B76-A3CC-2163-92884122F4D9}"/>
                </a:ext>
              </a:extLst>
            </p:cNvPr>
            <p:cNvSpPr/>
            <p:nvPr/>
          </p:nvSpPr>
          <p:spPr>
            <a:xfrm>
              <a:off x="2281946"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B2B6"/>
            </a:solidFill>
            <a:ln w="0" cap="flat">
              <a:noFill/>
              <a:prstDash val="solid"/>
              <a:miter/>
            </a:ln>
          </p:spPr>
          <p:txBody>
            <a:bodyPr rtlCol="0" anchor="ctr"/>
            <a:lstStyle/>
            <a:p>
              <a:endParaRPr lang="en-SA"/>
            </a:p>
          </p:txBody>
        </p:sp>
        <p:sp>
          <p:nvSpPr>
            <p:cNvPr id="35" name="Freeform 34">
              <a:extLst>
                <a:ext uri="{FF2B5EF4-FFF2-40B4-BE49-F238E27FC236}">
                  <a16:creationId xmlns:a16="http://schemas.microsoft.com/office/drawing/2014/main" id="{EA6F0E9F-8DF2-49FA-E339-81128925B357}"/>
                </a:ext>
              </a:extLst>
            </p:cNvPr>
            <p:cNvSpPr/>
            <p:nvPr/>
          </p:nvSpPr>
          <p:spPr>
            <a:xfrm>
              <a:off x="2281946"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8DB"/>
            </a:solidFill>
            <a:ln w="0" cap="flat">
              <a:noFill/>
              <a:prstDash val="solid"/>
              <a:miter/>
            </a:ln>
          </p:spPr>
          <p:txBody>
            <a:bodyPr rtlCol="0" anchor="ctr"/>
            <a:lstStyle/>
            <a:p>
              <a:endParaRPr lang="en-SA"/>
            </a:p>
          </p:txBody>
        </p:sp>
        <p:sp>
          <p:nvSpPr>
            <p:cNvPr id="36" name="Freeform 35">
              <a:extLst>
                <a:ext uri="{FF2B5EF4-FFF2-40B4-BE49-F238E27FC236}">
                  <a16:creationId xmlns:a16="http://schemas.microsoft.com/office/drawing/2014/main" id="{C80430B6-5B29-3485-96BD-74F439796D9F}"/>
                </a:ext>
              </a:extLst>
            </p:cNvPr>
            <p:cNvSpPr/>
            <p:nvPr/>
          </p:nvSpPr>
          <p:spPr>
            <a:xfrm>
              <a:off x="2281946"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7" name="Freeform 36">
              <a:extLst>
                <a:ext uri="{FF2B5EF4-FFF2-40B4-BE49-F238E27FC236}">
                  <a16:creationId xmlns:a16="http://schemas.microsoft.com/office/drawing/2014/main" id="{A0C1E2C1-2B3F-4DBC-ED89-98CC779AF4D5}"/>
                </a:ext>
              </a:extLst>
            </p:cNvPr>
            <p:cNvSpPr/>
            <p:nvPr/>
          </p:nvSpPr>
          <p:spPr>
            <a:xfrm>
              <a:off x="2770050"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12303D"/>
            </a:solidFill>
            <a:ln w="0" cap="flat">
              <a:noFill/>
              <a:prstDash val="solid"/>
              <a:miter/>
            </a:ln>
          </p:spPr>
          <p:txBody>
            <a:bodyPr rtlCol="0" anchor="ctr"/>
            <a:lstStyle/>
            <a:p>
              <a:endParaRPr lang="en-SA"/>
            </a:p>
          </p:txBody>
        </p:sp>
        <p:sp>
          <p:nvSpPr>
            <p:cNvPr id="38" name="Freeform 37">
              <a:extLst>
                <a:ext uri="{FF2B5EF4-FFF2-40B4-BE49-F238E27FC236}">
                  <a16:creationId xmlns:a16="http://schemas.microsoft.com/office/drawing/2014/main" id="{0726C6CD-964F-1671-BD41-CCCC8EB2FC6A}"/>
                </a:ext>
              </a:extLst>
            </p:cNvPr>
            <p:cNvSpPr/>
            <p:nvPr/>
          </p:nvSpPr>
          <p:spPr>
            <a:xfrm>
              <a:off x="2770050"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D646D"/>
            </a:solidFill>
            <a:ln w="0" cap="flat">
              <a:noFill/>
              <a:prstDash val="solid"/>
              <a:miter/>
            </a:ln>
          </p:spPr>
          <p:txBody>
            <a:bodyPr rtlCol="0" anchor="ctr"/>
            <a:lstStyle/>
            <a:p>
              <a:endParaRPr lang="en-SA"/>
            </a:p>
          </p:txBody>
        </p:sp>
        <p:sp>
          <p:nvSpPr>
            <p:cNvPr id="39" name="Freeform 38">
              <a:extLst>
                <a:ext uri="{FF2B5EF4-FFF2-40B4-BE49-F238E27FC236}">
                  <a16:creationId xmlns:a16="http://schemas.microsoft.com/office/drawing/2014/main" id="{C33D1579-482C-C1FD-5682-2ACEEB0769AE}"/>
                </a:ext>
              </a:extLst>
            </p:cNvPr>
            <p:cNvSpPr/>
            <p:nvPr/>
          </p:nvSpPr>
          <p:spPr>
            <a:xfrm>
              <a:off x="2770050"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8979E"/>
            </a:solidFill>
            <a:ln w="0" cap="flat">
              <a:noFill/>
              <a:prstDash val="solid"/>
              <a:miter/>
            </a:ln>
          </p:spPr>
          <p:txBody>
            <a:bodyPr rtlCol="0" anchor="ctr"/>
            <a:lstStyle/>
            <a:p>
              <a:endParaRPr lang="en-SA"/>
            </a:p>
          </p:txBody>
        </p:sp>
        <p:sp>
          <p:nvSpPr>
            <p:cNvPr id="40" name="Freeform 39">
              <a:extLst>
                <a:ext uri="{FF2B5EF4-FFF2-40B4-BE49-F238E27FC236}">
                  <a16:creationId xmlns:a16="http://schemas.microsoft.com/office/drawing/2014/main" id="{FF29FCD1-358A-11C3-F641-CA6BA084986F}"/>
                </a:ext>
              </a:extLst>
            </p:cNvPr>
            <p:cNvSpPr/>
            <p:nvPr/>
          </p:nvSpPr>
          <p:spPr>
            <a:xfrm>
              <a:off x="2770050"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4CBCE"/>
            </a:solidFill>
            <a:ln w="0" cap="flat">
              <a:noFill/>
              <a:prstDash val="solid"/>
              <a:miter/>
            </a:ln>
          </p:spPr>
          <p:txBody>
            <a:bodyPr rtlCol="0" anchor="ctr"/>
            <a:lstStyle/>
            <a:p>
              <a:endParaRPr lang="en-SA"/>
            </a:p>
          </p:txBody>
        </p:sp>
        <p:sp>
          <p:nvSpPr>
            <p:cNvPr id="41" name="Freeform 40">
              <a:extLst>
                <a:ext uri="{FF2B5EF4-FFF2-40B4-BE49-F238E27FC236}">
                  <a16:creationId xmlns:a16="http://schemas.microsoft.com/office/drawing/2014/main" id="{4407D6C7-B3B4-2FD6-A8F5-115E5B08C517}"/>
                </a:ext>
              </a:extLst>
            </p:cNvPr>
            <p:cNvSpPr/>
            <p:nvPr/>
          </p:nvSpPr>
          <p:spPr>
            <a:xfrm>
              <a:off x="2770050"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2" name="Freeform 41">
              <a:extLst>
                <a:ext uri="{FF2B5EF4-FFF2-40B4-BE49-F238E27FC236}">
                  <a16:creationId xmlns:a16="http://schemas.microsoft.com/office/drawing/2014/main" id="{925225F0-B294-C5BB-9666-8553148C0FB9}"/>
                </a:ext>
              </a:extLst>
            </p:cNvPr>
            <p:cNvSpPr/>
            <p:nvPr/>
          </p:nvSpPr>
          <p:spPr>
            <a:xfrm>
              <a:off x="3258174"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00000"/>
            </a:solidFill>
            <a:ln w="0" cap="flat">
              <a:noFill/>
              <a:prstDash val="solid"/>
              <a:miter/>
            </a:ln>
          </p:spPr>
          <p:txBody>
            <a:bodyPr rtlCol="0" anchor="ctr"/>
            <a:lstStyle/>
            <a:p>
              <a:endParaRPr lang="en-SA"/>
            </a:p>
          </p:txBody>
        </p:sp>
        <p:sp>
          <p:nvSpPr>
            <p:cNvPr id="43" name="Freeform 42">
              <a:extLst>
                <a:ext uri="{FF2B5EF4-FFF2-40B4-BE49-F238E27FC236}">
                  <a16:creationId xmlns:a16="http://schemas.microsoft.com/office/drawing/2014/main" id="{92882BAB-121F-6EAB-CCF2-6A755B1B2C70}"/>
                </a:ext>
              </a:extLst>
            </p:cNvPr>
            <p:cNvSpPr/>
            <p:nvPr/>
          </p:nvSpPr>
          <p:spPr>
            <a:xfrm>
              <a:off x="3258174"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04040"/>
            </a:solidFill>
            <a:ln w="0" cap="flat">
              <a:noFill/>
              <a:prstDash val="solid"/>
              <a:miter/>
            </a:ln>
          </p:spPr>
          <p:txBody>
            <a:bodyPr rtlCol="0" anchor="ctr"/>
            <a:lstStyle/>
            <a:p>
              <a:endParaRPr lang="en-SA"/>
            </a:p>
          </p:txBody>
        </p:sp>
        <p:sp>
          <p:nvSpPr>
            <p:cNvPr id="44" name="Freeform 43">
              <a:extLst>
                <a:ext uri="{FF2B5EF4-FFF2-40B4-BE49-F238E27FC236}">
                  <a16:creationId xmlns:a16="http://schemas.microsoft.com/office/drawing/2014/main" id="{3D00EF4A-ABC8-62D1-6FD7-AFD4EA8E7BA4}"/>
                </a:ext>
              </a:extLst>
            </p:cNvPr>
            <p:cNvSpPr/>
            <p:nvPr/>
          </p:nvSpPr>
          <p:spPr>
            <a:xfrm>
              <a:off x="3258174"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8080"/>
            </a:solidFill>
            <a:ln w="0" cap="flat">
              <a:noFill/>
              <a:prstDash val="solid"/>
              <a:miter/>
            </a:ln>
          </p:spPr>
          <p:txBody>
            <a:bodyPr rtlCol="0" anchor="ctr"/>
            <a:lstStyle/>
            <a:p>
              <a:endParaRPr lang="en-SA"/>
            </a:p>
          </p:txBody>
        </p:sp>
        <p:sp>
          <p:nvSpPr>
            <p:cNvPr id="45" name="Freeform 44">
              <a:extLst>
                <a:ext uri="{FF2B5EF4-FFF2-40B4-BE49-F238E27FC236}">
                  <a16:creationId xmlns:a16="http://schemas.microsoft.com/office/drawing/2014/main" id="{38FE9CC5-EFB6-A906-65AF-636373BF8A98}"/>
                </a:ext>
              </a:extLst>
            </p:cNvPr>
            <p:cNvSpPr/>
            <p:nvPr/>
          </p:nvSpPr>
          <p:spPr>
            <a:xfrm>
              <a:off x="3258174"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FBFBF"/>
            </a:solidFill>
            <a:ln w="0" cap="flat">
              <a:noFill/>
              <a:prstDash val="solid"/>
              <a:miter/>
            </a:ln>
          </p:spPr>
          <p:txBody>
            <a:bodyPr rtlCol="0" anchor="ctr"/>
            <a:lstStyle/>
            <a:p>
              <a:endParaRPr lang="en-SA"/>
            </a:p>
          </p:txBody>
        </p:sp>
        <p:sp>
          <p:nvSpPr>
            <p:cNvPr id="46" name="Freeform 45">
              <a:extLst>
                <a:ext uri="{FF2B5EF4-FFF2-40B4-BE49-F238E27FC236}">
                  <a16:creationId xmlns:a16="http://schemas.microsoft.com/office/drawing/2014/main" id="{F2664905-5EDC-A8DF-FF9B-B62BDA614240}"/>
                </a:ext>
              </a:extLst>
            </p:cNvPr>
            <p:cNvSpPr/>
            <p:nvPr/>
          </p:nvSpPr>
          <p:spPr>
            <a:xfrm>
              <a:off x="3258174"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7" name="Freeform 46">
              <a:extLst>
                <a:ext uri="{FF2B5EF4-FFF2-40B4-BE49-F238E27FC236}">
                  <a16:creationId xmlns:a16="http://schemas.microsoft.com/office/drawing/2014/main" id="{60B00528-DA4E-3B7E-3E79-0CBBCE7B13C8}"/>
                </a:ext>
              </a:extLst>
            </p:cNvPr>
            <p:cNvSpPr/>
            <p:nvPr/>
          </p:nvSpPr>
          <p:spPr>
            <a:xfrm>
              <a:off x="3746277"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231F20"/>
            </a:solidFill>
            <a:ln w="0" cap="flat">
              <a:noFill/>
              <a:prstDash val="solid"/>
              <a:miter/>
            </a:ln>
          </p:spPr>
          <p:txBody>
            <a:bodyPr rtlCol="0" anchor="ctr"/>
            <a:lstStyle/>
            <a:p>
              <a:endParaRPr lang="en-SA"/>
            </a:p>
          </p:txBody>
        </p:sp>
      </p:grpSp>
      <p:sp>
        <p:nvSpPr>
          <p:cNvPr id="51" name="Slide Number Placeholder 50">
            <a:extLst>
              <a:ext uri="{FF2B5EF4-FFF2-40B4-BE49-F238E27FC236}">
                <a16:creationId xmlns:a16="http://schemas.microsoft.com/office/drawing/2014/main" id="{6AC87E60-D471-22F3-BA6A-023FB85EB016}"/>
              </a:ext>
            </a:extLst>
          </p:cNvPr>
          <p:cNvSpPr>
            <a:spLocks noGrp="1"/>
          </p:cNvSpPr>
          <p:nvPr>
            <p:ph type="sldNum" sz="quarter" idx="14"/>
          </p:nvPr>
        </p:nvSpPr>
        <p:spPr/>
        <p:txBody>
          <a:bodyPr/>
          <a:lstStyle/>
          <a:p>
            <a:fld id="{9B879DE1-0983-4DFE-A764-467157372676}" type="slidenum">
              <a:rPr lang="en-US" smtClean="0"/>
              <a:pPr/>
              <a:t>‹#›</a:t>
            </a:fld>
            <a:endParaRPr lang="en-US" dirty="0"/>
          </a:p>
        </p:txBody>
      </p:sp>
    </p:spTree>
    <p:extLst>
      <p:ext uri="{BB962C8B-B14F-4D97-AF65-F5344CB8AC3E}">
        <p14:creationId xmlns:p14="http://schemas.microsoft.com/office/powerpoint/2010/main" val="2991243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3A4A09-4FF6-79B1-39B3-0E1B4DA30598}"/>
              </a:ext>
            </a:extLst>
          </p:cNvPr>
          <p:cNvSpPr>
            <a:spLocks noChangeAspect="1"/>
          </p:cNvSpPr>
          <p:nvPr userDrawn="1"/>
        </p:nvSpPr>
        <p:spPr>
          <a:xfrm>
            <a:off x="-16000" y="-9000"/>
            <a:ext cx="12224000" cy="6876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4" name="Text Placeholder 13">
            <a:extLst>
              <a:ext uri="{FF2B5EF4-FFF2-40B4-BE49-F238E27FC236}">
                <a16:creationId xmlns:a16="http://schemas.microsoft.com/office/drawing/2014/main" id="{C0DD164C-C708-CCF5-0ACE-E64A9B99D9A7}"/>
              </a:ext>
            </a:extLst>
          </p:cNvPr>
          <p:cNvSpPr>
            <a:spLocks noGrp="1"/>
          </p:cNvSpPr>
          <p:nvPr>
            <p:ph type="body" sz="quarter" idx="13" hasCustomPrompt="1"/>
          </p:nvPr>
        </p:nvSpPr>
        <p:spPr>
          <a:xfrm>
            <a:off x="1707419" y="865230"/>
            <a:ext cx="9933719" cy="541338"/>
          </a:xfrm>
          <a:prstGeom prst="rect">
            <a:avLst/>
          </a:prstGeom>
        </p:spPr>
        <p:txBody>
          <a:bodyPr anchor="ctr"/>
          <a:lstStyle>
            <a:lvl1pPr marL="0" indent="0" algn="r" rtl="1">
              <a:buNone/>
              <a:defRPr sz="2400" b="1" i="0">
                <a:solidFill>
                  <a:schemeClr val="accent4"/>
                </a:solidFill>
                <a:latin typeface="TS Safaa Bold" pitchFamily="2" charset="-78"/>
                <a:cs typeface="TS Safaa Bold" pitchFamily="2" charset="-78"/>
              </a:defRPr>
            </a:lvl1pPr>
          </a:lstStyle>
          <a:p>
            <a:pPr lvl="0"/>
            <a:r>
              <a:rPr lang="ar-SA" dirty="0"/>
              <a:t>نص العنوان</a:t>
            </a:r>
            <a:endParaRPr lang="en-SA" dirty="0"/>
          </a:p>
        </p:txBody>
      </p:sp>
      <p:cxnSp>
        <p:nvCxnSpPr>
          <p:cNvPr id="10" name="Straight Connector 9">
            <a:extLst>
              <a:ext uri="{FF2B5EF4-FFF2-40B4-BE49-F238E27FC236}">
                <a16:creationId xmlns:a16="http://schemas.microsoft.com/office/drawing/2014/main" id="{B0DE97AF-02E7-F6CF-02CC-838909541537}"/>
              </a:ext>
            </a:extLst>
          </p:cNvPr>
          <p:cNvCxnSpPr>
            <a:cxnSpLocks/>
          </p:cNvCxnSpPr>
          <p:nvPr userDrawn="1"/>
        </p:nvCxnSpPr>
        <p:spPr>
          <a:xfrm>
            <a:off x="951408" y="6459220"/>
            <a:ext cx="0" cy="159950"/>
          </a:xfrm>
          <a:prstGeom prst="line">
            <a:avLst/>
          </a:prstGeom>
          <a:ln w="9525">
            <a:solidFill>
              <a:srgbClr val="7F7F7F"/>
            </a:solidFil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B21AD04-1AE9-D71D-C63F-17634CD589E1}"/>
              </a:ext>
            </a:extLst>
          </p:cNvPr>
          <p:cNvSpPr txBox="1"/>
          <p:nvPr userDrawn="1"/>
        </p:nvSpPr>
        <p:spPr>
          <a:xfrm>
            <a:off x="964141" y="6398857"/>
            <a:ext cx="1317805" cy="276999"/>
          </a:xfrm>
          <a:prstGeom prst="rect">
            <a:avLst/>
          </a:prstGeom>
          <a:noFill/>
        </p:spPr>
        <p:txBody>
          <a:bodyPr wrap="square">
            <a:spAutoFit/>
          </a:bodyPr>
          <a:lstStyle/>
          <a:p>
            <a:r>
              <a:rPr lang="ar-SA" sz="1200" b="0" i="0" dirty="0">
                <a:solidFill>
                  <a:schemeClr val="bg1"/>
                </a:solidFill>
                <a:latin typeface="TS Safaa" pitchFamily="2" charset="-78"/>
                <a:cs typeface="TS Safaa" pitchFamily="2" charset="-78"/>
              </a:rPr>
              <a:t>التعاون الدولي</a:t>
            </a:r>
            <a:endParaRPr lang="en-US" sz="1200" b="0" i="0" dirty="0">
              <a:solidFill>
                <a:schemeClr val="bg1"/>
              </a:solidFill>
              <a:latin typeface="TS Safaa" pitchFamily="2" charset="-78"/>
              <a:cs typeface="TS Safaa" pitchFamily="2" charset="-78"/>
            </a:endParaRPr>
          </a:p>
        </p:txBody>
      </p:sp>
      <p:sp>
        <p:nvSpPr>
          <p:cNvPr id="2" name="Rectangle 1">
            <a:extLst>
              <a:ext uri="{FF2B5EF4-FFF2-40B4-BE49-F238E27FC236}">
                <a16:creationId xmlns:a16="http://schemas.microsoft.com/office/drawing/2014/main" id="{D5224BA9-C369-21DE-D29D-0FD4E89E2570}"/>
              </a:ext>
            </a:extLst>
          </p:cNvPr>
          <p:cNvSpPr/>
          <p:nvPr userDrawn="1"/>
        </p:nvSpPr>
        <p:spPr>
          <a:xfrm>
            <a:off x="10896318" y="575271"/>
            <a:ext cx="744820" cy="11026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b="0" i="0" dirty="0">
              <a:solidFill>
                <a:schemeClr val="accent3">
                  <a:lumMod val="50000"/>
                </a:schemeClr>
              </a:solidFill>
              <a:latin typeface="TS Safaa" pitchFamily="2" charset="-78"/>
            </a:endParaRPr>
          </a:p>
        </p:txBody>
      </p:sp>
      <p:pic>
        <p:nvPicPr>
          <p:cNvPr id="7" name="Picture 6">
            <a:extLst>
              <a:ext uri="{FF2B5EF4-FFF2-40B4-BE49-F238E27FC236}">
                <a16:creationId xmlns:a16="http://schemas.microsoft.com/office/drawing/2014/main" id="{DCA43EAD-1E14-8783-873A-EBE2C1E42911}"/>
              </a:ext>
            </a:extLst>
          </p:cNvPr>
          <p:cNvPicPr>
            <a:picLocks noChangeAspect="1"/>
          </p:cNvPicPr>
          <p:nvPr userDrawn="1"/>
        </p:nvPicPr>
        <p:blipFill>
          <a:blip r:embed="rId2">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2612" y="319620"/>
            <a:ext cx="1033781" cy="1086948"/>
          </a:xfrm>
          <a:prstGeom prst="rect">
            <a:avLst/>
          </a:prstGeom>
        </p:spPr>
      </p:pic>
      <p:cxnSp>
        <p:nvCxnSpPr>
          <p:cNvPr id="4" name="Straight Connector 3">
            <a:extLst>
              <a:ext uri="{FF2B5EF4-FFF2-40B4-BE49-F238E27FC236}">
                <a16:creationId xmlns:a16="http://schemas.microsoft.com/office/drawing/2014/main" id="{1E5CD0C4-1AC2-6465-8BF4-3FA460E42E4B}"/>
              </a:ext>
            </a:extLst>
          </p:cNvPr>
          <p:cNvCxnSpPr>
            <a:cxnSpLocks/>
          </p:cNvCxnSpPr>
          <p:nvPr userDrawn="1"/>
        </p:nvCxnSpPr>
        <p:spPr>
          <a:xfrm>
            <a:off x="2281946" y="6537356"/>
            <a:ext cx="93707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90A173F-EE1C-3FFB-1927-A1156045DD62}"/>
              </a:ext>
            </a:extLst>
          </p:cNvPr>
          <p:cNvGrpSpPr/>
          <p:nvPr userDrawn="1"/>
        </p:nvGrpSpPr>
        <p:grpSpPr>
          <a:xfrm>
            <a:off x="12445865" y="2727722"/>
            <a:ext cx="1934194" cy="1112141"/>
            <a:chOff x="1156233" y="2698653"/>
            <a:chExt cx="3877524" cy="2229535"/>
          </a:xfrm>
        </p:grpSpPr>
        <p:sp>
          <p:nvSpPr>
            <p:cNvPr id="18" name="Freeform 17">
              <a:extLst>
                <a:ext uri="{FF2B5EF4-FFF2-40B4-BE49-F238E27FC236}">
                  <a16:creationId xmlns:a16="http://schemas.microsoft.com/office/drawing/2014/main" id="{8A28990E-531F-8F80-3B8A-749F60783735}"/>
                </a:ext>
              </a:extLst>
            </p:cNvPr>
            <p:cNvSpPr/>
            <p:nvPr/>
          </p:nvSpPr>
          <p:spPr>
            <a:xfrm>
              <a:off x="1156233" y="2698653"/>
              <a:ext cx="3877524" cy="2229535"/>
            </a:xfrm>
            <a:custGeom>
              <a:avLst/>
              <a:gdLst>
                <a:gd name="connsiteX0" fmla="*/ 0 w 3877524"/>
                <a:gd name="connsiteY0" fmla="*/ 0 h 2229535"/>
                <a:gd name="connsiteX1" fmla="*/ 3877524 w 3877524"/>
                <a:gd name="connsiteY1" fmla="*/ 0 h 2229535"/>
                <a:gd name="connsiteX2" fmla="*/ 3877524 w 3877524"/>
                <a:gd name="connsiteY2" fmla="*/ 2229536 h 2229535"/>
                <a:gd name="connsiteX3" fmla="*/ 0 w 3877524"/>
                <a:gd name="connsiteY3" fmla="*/ 2229536 h 2229535"/>
              </a:gdLst>
              <a:ahLst/>
              <a:cxnLst>
                <a:cxn ang="0">
                  <a:pos x="connsiteX0" y="connsiteY0"/>
                </a:cxn>
                <a:cxn ang="0">
                  <a:pos x="connsiteX1" y="connsiteY1"/>
                </a:cxn>
                <a:cxn ang="0">
                  <a:pos x="connsiteX2" y="connsiteY2"/>
                </a:cxn>
                <a:cxn ang="0">
                  <a:pos x="connsiteX3" y="connsiteY3"/>
                </a:cxn>
              </a:cxnLst>
              <a:rect l="l" t="t" r="r" b="b"/>
              <a:pathLst>
                <a:path w="3877524" h="2229535">
                  <a:moveTo>
                    <a:pt x="0" y="0"/>
                  </a:moveTo>
                  <a:lnTo>
                    <a:pt x="3877524" y="0"/>
                  </a:lnTo>
                  <a:lnTo>
                    <a:pt x="3877524" y="2229536"/>
                  </a:lnTo>
                  <a:lnTo>
                    <a:pt x="0" y="2229536"/>
                  </a:lnTo>
                  <a:close/>
                </a:path>
              </a:pathLst>
            </a:custGeom>
            <a:solidFill>
              <a:srgbClr val="606060"/>
            </a:solidFill>
            <a:ln w="0" cap="flat">
              <a:noFill/>
              <a:prstDash val="solid"/>
              <a:miter/>
            </a:ln>
          </p:spPr>
          <p:txBody>
            <a:bodyPr rtlCol="0" anchor="ctr"/>
            <a:lstStyle/>
            <a:p>
              <a:endParaRPr lang="en-SA"/>
            </a:p>
          </p:txBody>
        </p:sp>
        <p:sp>
          <p:nvSpPr>
            <p:cNvPr id="19" name="Freeform 18">
              <a:extLst>
                <a:ext uri="{FF2B5EF4-FFF2-40B4-BE49-F238E27FC236}">
                  <a16:creationId xmlns:a16="http://schemas.microsoft.com/office/drawing/2014/main" id="{C14C3E58-2B1B-8A7E-1A74-776BA591B783}"/>
                </a:ext>
              </a:extLst>
            </p:cNvPr>
            <p:cNvSpPr/>
            <p:nvPr/>
          </p:nvSpPr>
          <p:spPr>
            <a:xfrm>
              <a:off x="1219040" y="2747384"/>
              <a:ext cx="2987975" cy="444925"/>
            </a:xfrm>
            <a:custGeom>
              <a:avLst/>
              <a:gdLst>
                <a:gd name="connsiteX0" fmla="*/ 0 w 2987975"/>
                <a:gd name="connsiteY0" fmla="*/ 0 h 444925"/>
                <a:gd name="connsiteX1" fmla="*/ 2987976 w 2987975"/>
                <a:gd name="connsiteY1" fmla="*/ 0 h 444925"/>
                <a:gd name="connsiteX2" fmla="*/ 2987976 w 2987975"/>
                <a:gd name="connsiteY2" fmla="*/ 444926 h 444925"/>
                <a:gd name="connsiteX3" fmla="*/ 0 w 2987975"/>
                <a:gd name="connsiteY3" fmla="*/ 444926 h 444925"/>
              </a:gdLst>
              <a:ahLst/>
              <a:cxnLst>
                <a:cxn ang="0">
                  <a:pos x="connsiteX0" y="connsiteY0"/>
                </a:cxn>
                <a:cxn ang="0">
                  <a:pos x="connsiteX1" y="connsiteY1"/>
                </a:cxn>
                <a:cxn ang="0">
                  <a:pos x="connsiteX2" y="connsiteY2"/>
                </a:cxn>
                <a:cxn ang="0">
                  <a:pos x="connsiteX3" y="connsiteY3"/>
                </a:cxn>
              </a:cxnLst>
              <a:rect l="l" t="t" r="r" b="b"/>
              <a:pathLst>
                <a:path w="2987975" h="444925">
                  <a:moveTo>
                    <a:pt x="0" y="0"/>
                  </a:moveTo>
                  <a:lnTo>
                    <a:pt x="2987976" y="0"/>
                  </a:lnTo>
                  <a:lnTo>
                    <a:pt x="2987976" y="444926"/>
                  </a:lnTo>
                  <a:lnTo>
                    <a:pt x="0" y="444926"/>
                  </a:lnTo>
                  <a:close/>
                </a:path>
              </a:pathLst>
            </a:custGeom>
            <a:solidFill>
              <a:srgbClr val="FFFFFF"/>
            </a:solidFill>
            <a:ln w="0" cap="flat">
              <a:noFill/>
              <a:prstDash val="solid"/>
              <a:miter/>
            </a:ln>
          </p:spPr>
          <p:txBody>
            <a:bodyPr rtlCol="0" anchor="ctr"/>
            <a:lstStyle/>
            <a:p>
              <a:endParaRPr lang="en-SA"/>
            </a:p>
          </p:txBody>
        </p:sp>
        <p:sp>
          <p:nvSpPr>
            <p:cNvPr id="22" name="Freeform 21">
              <a:extLst>
                <a:ext uri="{FF2B5EF4-FFF2-40B4-BE49-F238E27FC236}">
                  <a16:creationId xmlns:a16="http://schemas.microsoft.com/office/drawing/2014/main" id="{5E9AAFB2-F9E2-F97C-EA80-11571E55B673}"/>
                </a:ext>
              </a:extLst>
            </p:cNvPr>
            <p:cNvSpPr/>
            <p:nvPr/>
          </p:nvSpPr>
          <p:spPr>
            <a:xfrm>
              <a:off x="1305719"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A38855"/>
            </a:solidFill>
            <a:ln w="0" cap="flat">
              <a:noFill/>
              <a:prstDash val="solid"/>
              <a:miter/>
            </a:ln>
          </p:spPr>
          <p:txBody>
            <a:bodyPr rtlCol="0" anchor="ctr"/>
            <a:lstStyle/>
            <a:p>
              <a:endParaRPr lang="en-SA"/>
            </a:p>
          </p:txBody>
        </p:sp>
        <p:sp>
          <p:nvSpPr>
            <p:cNvPr id="23" name="Freeform 22">
              <a:extLst>
                <a:ext uri="{FF2B5EF4-FFF2-40B4-BE49-F238E27FC236}">
                  <a16:creationId xmlns:a16="http://schemas.microsoft.com/office/drawing/2014/main" id="{A556075F-F664-27D3-F137-D47C899ED16F}"/>
                </a:ext>
              </a:extLst>
            </p:cNvPr>
            <p:cNvSpPr/>
            <p:nvPr/>
          </p:nvSpPr>
          <p:spPr>
            <a:xfrm>
              <a:off x="1305719"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AA680"/>
            </a:solidFill>
            <a:ln w="0" cap="flat">
              <a:noFill/>
              <a:prstDash val="solid"/>
              <a:miter/>
            </a:ln>
          </p:spPr>
          <p:txBody>
            <a:bodyPr rtlCol="0" anchor="ctr"/>
            <a:lstStyle/>
            <a:p>
              <a:endParaRPr lang="en-SA"/>
            </a:p>
          </p:txBody>
        </p:sp>
        <p:sp>
          <p:nvSpPr>
            <p:cNvPr id="24" name="Freeform 23">
              <a:extLst>
                <a:ext uri="{FF2B5EF4-FFF2-40B4-BE49-F238E27FC236}">
                  <a16:creationId xmlns:a16="http://schemas.microsoft.com/office/drawing/2014/main" id="{967CBE46-9647-412E-CE24-CE5CE659946B}"/>
                </a:ext>
              </a:extLst>
            </p:cNvPr>
            <p:cNvSpPr/>
            <p:nvPr/>
          </p:nvSpPr>
          <p:spPr>
            <a:xfrm>
              <a:off x="1305719"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D1C3AA"/>
            </a:solidFill>
            <a:ln w="0" cap="flat">
              <a:noFill/>
              <a:prstDash val="solid"/>
              <a:miter/>
            </a:ln>
          </p:spPr>
          <p:txBody>
            <a:bodyPr rtlCol="0" anchor="ctr"/>
            <a:lstStyle/>
            <a:p>
              <a:endParaRPr lang="en-SA"/>
            </a:p>
          </p:txBody>
        </p:sp>
        <p:sp>
          <p:nvSpPr>
            <p:cNvPr id="25" name="Freeform 24">
              <a:extLst>
                <a:ext uri="{FF2B5EF4-FFF2-40B4-BE49-F238E27FC236}">
                  <a16:creationId xmlns:a16="http://schemas.microsoft.com/office/drawing/2014/main" id="{9FC7682E-0D80-E8D5-77A8-F6F8AA054655}"/>
                </a:ext>
              </a:extLst>
            </p:cNvPr>
            <p:cNvSpPr/>
            <p:nvPr/>
          </p:nvSpPr>
          <p:spPr>
            <a:xfrm>
              <a:off x="1305719"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E8E1D4"/>
            </a:solidFill>
            <a:ln w="0" cap="flat">
              <a:noFill/>
              <a:prstDash val="solid"/>
              <a:miter/>
            </a:ln>
          </p:spPr>
          <p:txBody>
            <a:bodyPr rtlCol="0" anchor="ctr"/>
            <a:lstStyle/>
            <a:p>
              <a:endParaRPr lang="en-SA"/>
            </a:p>
          </p:txBody>
        </p:sp>
        <p:sp>
          <p:nvSpPr>
            <p:cNvPr id="26" name="Freeform 25">
              <a:extLst>
                <a:ext uri="{FF2B5EF4-FFF2-40B4-BE49-F238E27FC236}">
                  <a16:creationId xmlns:a16="http://schemas.microsoft.com/office/drawing/2014/main" id="{F05B3FB2-2C33-948F-88E2-B0246A4F31DF}"/>
                </a:ext>
              </a:extLst>
            </p:cNvPr>
            <p:cNvSpPr/>
            <p:nvPr/>
          </p:nvSpPr>
          <p:spPr>
            <a:xfrm>
              <a:off x="1305719"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27" name="Freeform 26">
              <a:extLst>
                <a:ext uri="{FF2B5EF4-FFF2-40B4-BE49-F238E27FC236}">
                  <a16:creationId xmlns:a16="http://schemas.microsoft.com/office/drawing/2014/main" id="{29FADD4B-BA48-98F8-E221-7BAFB4A1FBB4}"/>
                </a:ext>
              </a:extLst>
            </p:cNvPr>
            <p:cNvSpPr/>
            <p:nvPr/>
          </p:nvSpPr>
          <p:spPr>
            <a:xfrm>
              <a:off x="1793823"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5054"/>
            </a:solidFill>
            <a:ln w="0" cap="flat">
              <a:noFill/>
              <a:prstDash val="solid"/>
              <a:miter/>
            </a:ln>
          </p:spPr>
          <p:txBody>
            <a:bodyPr rtlCol="0" anchor="ctr"/>
            <a:lstStyle/>
            <a:p>
              <a:endParaRPr lang="en-SA"/>
            </a:p>
          </p:txBody>
        </p:sp>
        <p:sp>
          <p:nvSpPr>
            <p:cNvPr id="28" name="Freeform 27">
              <a:extLst>
                <a:ext uri="{FF2B5EF4-FFF2-40B4-BE49-F238E27FC236}">
                  <a16:creationId xmlns:a16="http://schemas.microsoft.com/office/drawing/2014/main" id="{E87FD2E0-E02D-145D-558B-F7F0F44845B6}"/>
                </a:ext>
              </a:extLst>
            </p:cNvPr>
            <p:cNvSpPr/>
            <p:nvPr/>
          </p:nvSpPr>
          <p:spPr>
            <a:xfrm>
              <a:off x="1793823"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7C7F"/>
            </a:solidFill>
            <a:ln w="0" cap="flat">
              <a:noFill/>
              <a:prstDash val="solid"/>
              <a:miter/>
            </a:ln>
          </p:spPr>
          <p:txBody>
            <a:bodyPr rtlCol="0" anchor="ctr"/>
            <a:lstStyle/>
            <a:p>
              <a:endParaRPr lang="en-SA"/>
            </a:p>
          </p:txBody>
        </p:sp>
        <p:sp>
          <p:nvSpPr>
            <p:cNvPr id="29" name="Freeform 28">
              <a:extLst>
                <a:ext uri="{FF2B5EF4-FFF2-40B4-BE49-F238E27FC236}">
                  <a16:creationId xmlns:a16="http://schemas.microsoft.com/office/drawing/2014/main" id="{28F47C12-C85D-2379-923C-95FB05544312}"/>
                </a:ext>
              </a:extLst>
            </p:cNvPr>
            <p:cNvSpPr/>
            <p:nvPr/>
          </p:nvSpPr>
          <p:spPr>
            <a:xfrm>
              <a:off x="1793823"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A7A9"/>
            </a:solidFill>
            <a:ln w="0" cap="flat">
              <a:noFill/>
              <a:prstDash val="solid"/>
              <a:miter/>
            </a:ln>
          </p:spPr>
          <p:txBody>
            <a:bodyPr rtlCol="0" anchor="ctr"/>
            <a:lstStyle/>
            <a:p>
              <a:endParaRPr lang="en-SA"/>
            </a:p>
          </p:txBody>
        </p:sp>
        <p:sp>
          <p:nvSpPr>
            <p:cNvPr id="30" name="Freeform 29">
              <a:extLst>
                <a:ext uri="{FF2B5EF4-FFF2-40B4-BE49-F238E27FC236}">
                  <a16:creationId xmlns:a16="http://schemas.microsoft.com/office/drawing/2014/main" id="{B876CE67-08A7-2DF9-C826-EEA2EE9210FD}"/>
                </a:ext>
              </a:extLst>
            </p:cNvPr>
            <p:cNvSpPr/>
            <p:nvPr/>
          </p:nvSpPr>
          <p:spPr>
            <a:xfrm>
              <a:off x="1793823"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3D4"/>
            </a:solidFill>
            <a:ln w="0" cap="flat">
              <a:noFill/>
              <a:prstDash val="solid"/>
              <a:miter/>
            </a:ln>
          </p:spPr>
          <p:txBody>
            <a:bodyPr rtlCol="0" anchor="ctr"/>
            <a:lstStyle/>
            <a:p>
              <a:endParaRPr lang="en-SA"/>
            </a:p>
          </p:txBody>
        </p:sp>
        <p:sp>
          <p:nvSpPr>
            <p:cNvPr id="31" name="Freeform 30">
              <a:extLst>
                <a:ext uri="{FF2B5EF4-FFF2-40B4-BE49-F238E27FC236}">
                  <a16:creationId xmlns:a16="http://schemas.microsoft.com/office/drawing/2014/main" id="{E7F0E56E-5D65-A495-ED53-F60C21324FF8}"/>
                </a:ext>
              </a:extLst>
            </p:cNvPr>
            <p:cNvSpPr/>
            <p:nvPr/>
          </p:nvSpPr>
          <p:spPr>
            <a:xfrm>
              <a:off x="1793823"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2" name="Freeform 31">
              <a:extLst>
                <a:ext uri="{FF2B5EF4-FFF2-40B4-BE49-F238E27FC236}">
                  <a16:creationId xmlns:a16="http://schemas.microsoft.com/office/drawing/2014/main" id="{08D91C45-7FFC-9A84-3B85-25EF5D027D73}"/>
                </a:ext>
              </a:extLst>
            </p:cNvPr>
            <p:cNvSpPr/>
            <p:nvPr/>
          </p:nvSpPr>
          <p:spPr>
            <a:xfrm>
              <a:off x="2281946"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656E"/>
            </a:solidFill>
            <a:ln w="0" cap="flat">
              <a:noFill/>
              <a:prstDash val="solid"/>
              <a:miter/>
            </a:ln>
          </p:spPr>
          <p:txBody>
            <a:bodyPr rtlCol="0" anchor="ctr"/>
            <a:lstStyle/>
            <a:p>
              <a:endParaRPr lang="en-SA"/>
            </a:p>
          </p:txBody>
        </p:sp>
        <p:sp>
          <p:nvSpPr>
            <p:cNvPr id="33" name="Freeform 32">
              <a:extLst>
                <a:ext uri="{FF2B5EF4-FFF2-40B4-BE49-F238E27FC236}">
                  <a16:creationId xmlns:a16="http://schemas.microsoft.com/office/drawing/2014/main" id="{94549225-2C6F-56E9-8ADE-29C0AD2C0BBF}"/>
                </a:ext>
              </a:extLst>
            </p:cNvPr>
            <p:cNvSpPr/>
            <p:nvPr/>
          </p:nvSpPr>
          <p:spPr>
            <a:xfrm>
              <a:off x="2281946"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8B92"/>
            </a:solidFill>
            <a:ln w="0" cap="flat">
              <a:noFill/>
              <a:prstDash val="solid"/>
              <a:miter/>
            </a:ln>
          </p:spPr>
          <p:txBody>
            <a:bodyPr rtlCol="0" anchor="ctr"/>
            <a:lstStyle/>
            <a:p>
              <a:endParaRPr lang="en-SA"/>
            </a:p>
          </p:txBody>
        </p:sp>
        <p:sp>
          <p:nvSpPr>
            <p:cNvPr id="34" name="Freeform 33">
              <a:extLst>
                <a:ext uri="{FF2B5EF4-FFF2-40B4-BE49-F238E27FC236}">
                  <a16:creationId xmlns:a16="http://schemas.microsoft.com/office/drawing/2014/main" id="{7530BFFE-2B76-A3CC-2163-92884122F4D9}"/>
                </a:ext>
              </a:extLst>
            </p:cNvPr>
            <p:cNvSpPr/>
            <p:nvPr/>
          </p:nvSpPr>
          <p:spPr>
            <a:xfrm>
              <a:off x="2281946"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B2B6"/>
            </a:solidFill>
            <a:ln w="0" cap="flat">
              <a:noFill/>
              <a:prstDash val="solid"/>
              <a:miter/>
            </a:ln>
          </p:spPr>
          <p:txBody>
            <a:bodyPr rtlCol="0" anchor="ctr"/>
            <a:lstStyle/>
            <a:p>
              <a:endParaRPr lang="en-SA"/>
            </a:p>
          </p:txBody>
        </p:sp>
        <p:sp>
          <p:nvSpPr>
            <p:cNvPr id="35" name="Freeform 34">
              <a:extLst>
                <a:ext uri="{FF2B5EF4-FFF2-40B4-BE49-F238E27FC236}">
                  <a16:creationId xmlns:a16="http://schemas.microsoft.com/office/drawing/2014/main" id="{EA6F0E9F-8DF2-49FA-E339-81128925B357}"/>
                </a:ext>
              </a:extLst>
            </p:cNvPr>
            <p:cNvSpPr/>
            <p:nvPr/>
          </p:nvSpPr>
          <p:spPr>
            <a:xfrm>
              <a:off x="2281946"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8DB"/>
            </a:solidFill>
            <a:ln w="0" cap="flat">
              <a:noFill/>
              <a:prstDash val="solid"/>
              <a:miter/>
            </a:ln>
          </p:spPr>
          <p:txBody>
            <a:bodyPr rtlCol="0" anchor="ctr"/>
            <a:lstStyle/>
            <a:p>
              <a:endParaRPr lang="en-SA"/>
            </a:p>
          </p:txBody>
        </p:sp>
        <p:sp>
          <p:nvSpPr>
            <p:cNvPr id="36" name="Freeform 35">
              <a:extLst>
                <a:ext uri="{FF2B5EF4-FFF2-40B4-BE49-F238E27FC236}">
                  <a16:creationId xmlns:a16="http://schemas.microsoft.com/office/drawing/2014/main" id="{C80430B6-5B29-3485-96BD-74F439796D9F}"/>
                </a:ext>
              </a:extLst>
            </p:cNvPr>
            <p:cNvSpPr/>
            <p:nvPr/>
          </p:nvSpPr>
          <p:spPr>
            <a:xfrm>
              <a:off x="2281946"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7" name="Freeform 36">
              <a:extLst>
                <a:ext uri="{FF2B5EF4-FFF2-40B4-BE49-F238E27FC236}">
                  <a16:creationId xmlns:a16="http://schemas.microsoft.com/office/drawing/2014/main" id="{A0C1E2C1-2B3F-4DBC-ED89-98CC779AF4D5}"/>
                </a:ext>
              </a:extLst>
            </p:cNvPr>
            <p:cNvSpPr/>
            <p:nvPr/>
          </p:nvSpPr>
          <p:spPr>
            <a:xfrm>
              <a:off x="2770050"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12303D"/>
            </a:solidFill>
            <a:ln w="0" cap="flat">
              <a:noFill/>
              <a:prstDash val="solid"/>
              <a:miter/>
            </a:ln>
          </p:spPr>
          <p:txBody>
            <a:bodyPr rtlCol="0" anchor="ctr"/>
            <a:lstStyle/>
            <a:p>
              <a:endParaRPr lang="en-SA"/>
            </a:p>
          </p:txBody>
        </p:sp>
        <p:sp>
          <p:nvSpPr>
            <p:cNvPr id="38" name="Freeform 37">
              <a:extLst>
                <a:ext uri="{FF2B5EF4-FFF2-40B4-BE49-F238E27FC236}">
                  <a16:creationId xmlns:a16="http://schemas.microsoft.com/office/drawing/2014/main" id="{0726C6CD-964F-1671-BD41-CCCC8EB2FC6A}"/>
                </a:ext>
              </a:extLst>
            </p:cNvPr>
            <p:cNvSpPr/>
            <p:nvPr/>
          </p:nvSpPr>
          <p:spPr>
            <a:xfrm>
              <a:off x="2770050"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D646D"/>
            </a:solidFill>
            <a:ln w="0" cap="flat">
              <a:noFill/>
              <a:prstDash val="solid"/>
              <a:miter/>
            </a:ln>
          </p:spPr>
          <p:txBody>
            <a:bodyPr rtlCol="0" anchor="ctr"/>
            <a:lstStyle/>
            <a:p>
              <a:endParaRPr lang="en-SA"/>
            </a:p>
          </p:txBody>
        </p:sp>
        <p:sp>
          <p:nvSpPr>
            <p:cNvPr id="39" name="Freeform 38">
              <a:extLst>
                <a:ext uri="{FF2B5EF4-FFF2-40B4-BE49-F238E27FC236}">
                  <a16:creationId xmlns:a16="http://schemas.microsoft.com/office/drawing/2014/main" id="{C33D1579-482C-C1FD-5682-2ACEEB0769AE}"/>
                </a:ext>
              </a:extLst>
            </p:cNvPr>
            <p:cNvSpPr/>
            <p:nvPr/>
          </p:nvSpPr>
          <p:spPr>
            <a:xfrm>
              <a:off x="2770050"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8979E"/>
            </a:solidFill>
            <a:ln w="0" cap="flat">
              <a:noFill/>
              <a:prstDash val="solid"/>
              <a:miter/>
            </a:ln>
          </p:spPr>
          <p:txBody>
            <a:bodyPr rtlCol="0" anchor="ctr"/>
            <a:lstStyle/>
            <a:p>
              <a:endParaRPr lang="en-SA"/>
            </a:p>
          </p:txBody>
        </p:sp>
        <p:sp>
          <p:nvSpPr>
            <p:cNvPr id="40" name="Freeform 39">
              <a:extLst>
                <a:ext uri="{FF2B5EF4-FFF2-40B4-BE49-F238E27FC236}">
                  <a16:creationId xmlns:a16="http://schemas.microsoft.com/office/drawing/2014/main" id="{FF29FCD1-358A-11C3-F641-CA6BA084986F}"/>
                </a:ext>
              </a:extLst>
            </p:cNvPr>
            <p:cNvSpPr/>
            <p:nvPr/>
          </p:nvSpPr>
          <p:spPr>
            <a:xfrm>
              <a:off x="2770050"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4CBCE"/>
            </a:solidFill>
            <a:ln w="0" cap="flat">
              <a:noFill/>
              <a:prstDash val="solid"/>
              <a:miter/>
            </a:ln>
          </p:spPr>
          <p:txBody>
            <a:bodyPr rtlCol="0" anchor="ctr"/>
            <a:lstStyle/>
            <a:p>
              <a:endParaRPr lang="en-SA"/>
            </a:p>
          </p:txBody>
        </p:sp>
        <p:sp>
          <p:nvSpPr>
            <p:cNvPr id="41" name="Freeform 40">
              <a:extLst>
                <a:ext uri="{FF2B5EF4-FFF2-40B4-BE49-F238E27FC236}">
                  <a16:creationId xmlns:a16="http://schemas.microsoft.com/office/drawing/2014/main" id="{4407D6C7-B3B4-2FD6-A8F5-115E5B08C517}"/>
                </a:ext>
              </a:extLst>
            </p:cNvPr>
            <p:cNvSpPr/>
            <p:nvPr/>
          </p:nvSpPr>
          <p:spPr>
            <a:xfrm>
              <a:off x="2770050"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2" name="Freeform 41">
              <a:extLst>
                <a:ext uri="{FF2B5EF4-FFF2-40B4-BE49-F238E27FC236}">
                  <a16:creationId xmlns:a16="http://schemas.microsoft.com/office/drawing/2014/main" id="{925225F0-B294-C5BB-9666-8553148C0FB9}"/>
                </a:ext>
              </a:extLst>
            </p:cNvPr>
            <p:cNvSpPr/>
            <p:nvPr/>
          </p:nvSpPr>
          <p:spPr>
            <a:xfrm>
              <a:off x="3258174"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00000"/>
            </a:solidFill>
            <a:ln w="0" cap="flat">
              <a:noFill/>
              <a:prstDash val="solid"/>
              <a:miter/>
            </a:ln>
          </p:spPr>
          <p:txBody>
            <a:bodyPr rtlCol="0" anchor="ctr"/>
            <a:lstStyle/>
            <a:p>
              <a:endParaRPr lang="en-SA"/>
            </a:p>
          </p:txBody>
        </p:sp>
        <p:sp>
          <p:nvSpPr>
            <p:cNvPr id="43" name="Freeform 42">
              <a:extLst>
                <a:ext uri="{FF2B5EF4-FFF2-40B4-BE49-F238E27FC236}">
                  <a16:creationId xmlns:a16="http://schemas.microsoft.com/office/drawing/2014/main" id="{92882BAB-121F-6EAB-CCF2-6A755B1B2C70}"/>
                </a:ext>
              </a:extLst>
            </p:cNvPr>
            <p:cNvSpPr/>
            <p:nvPr/>
          </p:nvSpPr>
          <p:spPr>
            <a:xfrm>
              <a:off x="3258174"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04040"/>
            </a:solidFill>
            <a:ln w="0" cap="flat">
              <a:noFill/>
              <a:prstDash val="solid"/>
              <a:miter/>
            </a:ln>
          </p:spPr>
          <p:txBody>
            <a:bodyPr rtlCol="0" anchor="ctr"/>
            <a:lstStyle/>
            <a:p>
              <a:endParaRPr lang="en-SA"/>
            </a:p>
          </p:txBody>
        </p:sp>
        <p:sp>
          <p:nvSpPr>
            <p:cNvPr id="44" name="Freeform 43">
              <a:extLst>
                <a:ext uri="{FF2B5EF4-FFF2-40B4-BE49-F238E27FC236}">
                  <a16:creationId xmlns:a16="http://schemas.microsoft.com/office/drawing/2014/main" id="{3D00EF4A-ABC8-62D1-6FD7-AFD4EA8E7BA4}"/>
                </a:ext>
              </a:extLst>
            </p:cNvPr>
            <p:cNvSpPr/>
            <p:nvPr/>
          </p:nvSpPr>
          <p:spPr>
            <a:xfrm>
              <a:off x="3258174"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8080"/>
            </a:solidFill>
            <a:ln w="0" cap="flat">
              <a:noFill/>
              <a:prstDash val="solid"/>
              <a:miter/>
            </a:ln>
          </p:spPr>
          <p:txBody>
            <a:bodyPr rtlCol="0" anchor="ctr"/>
            <a:lstStyle/>
            <a:p>
              <a:endParaRPr lang="en-SA"/>
            </a:p>
          </p:txBody>
        </p:sp>
        <p:sp>
          <p:nvSpPr>
            <p:cNvPr id="45" name="Freeform 44">
              <a:extLst>
                <a:ext uri="{FF2B5EF4-FFF2-40B4-BE49-F238E27FC236}">
                  <a16:creationId xmlns:a16="http://schemas.microsoft.com/office/drawing/2014/main" id="{38FE9CC5-EFB6-A906-65AF-636373BF8A98}"/>
                </a:ext>
              </a:extLst>
            </p:cNvPr>
            <p:cNvSpPr/>
            <p:nvPr/>
          </p:nvSpPr>
          <p:spPr>
            <a:xfrm>
              <a:off x="3258174"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FBFBF"/>
            </a:solidFill>
            <a:ln w="0" cap="flat">
              <a:noFill/>
              <a:prstDash val="solid"/>
              <a:miter/>
            </a:ln>
          </p:spPr>
          <p:txBody>
            <a:bodyPr rtlCol="0" anchor="ctr"/>
            <a:lstStyle/>
            <a:p>
              <a:endParaRPr lang="en-SA"/>
            </a:p>
          </p:txBody>
        </p:sp>
        <p:sp>
          <p:nvSpPr>
            <p:cNvPr id="46" name="Freeform 45">
              <a:extLst>
                <a:ext uri="{FF2B5EF4-FFF2-40B4-BE49-F238E27FC236}">
                  <a16:creationId xmlns:a16="http://schemas.microsoft.com/office/drawing/2014/main" id="{F2664905-5EDC-A8DF-FF9B-B62BDA614240}"/>
                </a:ext>
              </a:extLst>
            </p:cNvPr>
            <p:cNvSpPr/>
            <p:nvPr/>
          </p:nvSpPr>
          <p:spPr>
            <a:xfrm>
              <a:off x="3258174"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7" name="Freeform 46">
              <a:extLst>
                <a:ext uri="{FF2B5EF4-FFF2-40B4-BE49-F238E27FC236}">
                  <a16:creationId xmlns:a16="http://schemas.microsoft.com/office/drawing/2014/main" id="{60B00528-DA4E-3B7E-3E79-0CBBCE7B13C8}"/>
                </a:ext>
              </a:extLst>
            </p:cNvPr>
            <p:cNvSpPr/>
            <p:nvPr/>
          </p:nvSpPr>
          <p:spPr>
            <a:xfrm>
              <a:off x="3746277"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231F20"/>
            </a:solidFill>
            <a:ln w="0" cap="flat">
              <a:noFill/>
              <a:prstDash val="solid"/>
              <a:miter/>
            </a:ln>
          </p:spPr>
          <p:txBody>
            <a:bodyPr rtlCol="0" anchor="ctr"/>
            <a:lstStyle/>
            <a:p>
              <a:endParaRPr lang="en-SA"/>
            </a:p>
          </p:txBody>
        </p:sp>
      </p:grpSp>
      <p:sp>
        <p:nvSpPr>
          <p:cNvPr id="51" name="Slide Number Placeholder 50">
            <a:extLst>
              <a:ext uri="{FF2B5EF4-FFF2-40B4-BE49-F238E27FC236}">
                <a16:creationId xmlns:a16="http://schemas.microsoft.com/office/drawing/2014/main" id="{6AC87E60-D471-22F3-BA6A-023FB85EB016}"/>
              </a:ext>
            </a:extLst>
          </p:cNvPr>
          <p:cNvSpPr>
            <a:spLocks noGrp="1"/>
          </p:cNvSpPr>
          <p:nvPr>
            <p:ph type="sldNum" sz="quarter" idx="14"/>
          </p:nvPr>
        </p:nvSpPr>
        <p:spPr/>
        <p:txBody>
          <a:bodyPr/>
          <a:lstStyle>
            <a:lvl1pPr>
              <a:defRPr>
                <a:solidFill>
                  <a:schemeClr val="bg1"/>
                </a:solidFill>
              </a:defRPr>
            </a:lvl1pPr>
          </a:lstStyle>
          <a:p>
            <a:fld id="{9B879DE1-0983-4DFE-A764-467157372676}" type="slidenum">
              <a:rPr lang="en-US" smtClean="0"/>
              <a:pPr/>
              <a:t>‹#›</a:t>
            </a:fld>
            <a:endParaRPr lang="en-US" dirty="0"/>
          </a:p>
        </p:txBody>
      </p:sp>
    </p:spTree>
    <p:extLst>
      <p:ext uri="{BB962C8B-B14F-4D97-AF65-F5344CB8AC3E}">
        <p14:creationId xmlns:p14="http://schemas.microsoft.com/office/powerpoint/2010/main" val="4235243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A470BA-E56A-05E7-1E7C-CEF31177286A}"/>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pic>
        <p:nvPicPr>
          <p:cNvPr id="8" name="Picture 7" descr="A blue background with squares&#10;&#10;Description automatically generated">
            <a:extLst>
              <a:ext uri="{FF2B5EF4-FFF2-40B4-BE49-F238E27FC236}">
                <a16:creationId xmlns:a16="http://schemas.microsoft.com/office/drawing/2014/main" id="{0693F606-E663-A42F-24B5-55E0496B7E42}"/>
              </a:ext>
            </a:extLst>
          </p:cNvPr>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8" name="Group 47">
            <a:extLst>
              <a:ext uri="{FF2B5EF4-FFF2-40B4-BE49-F238E27FC236}">
                <a16:creationId xmlns:a16="http://schemas.microsoft.com/office/drawing/2014/main" id="{390A173F-EE1C-3FFB-1927-A1156045DD62}"/>
              </a:ext>
            </a:extLst>
          </p:cNvPr>
          <p:cNvGrpSpPr/>
          <p:nvPr userDrawn="1"/>
        </p:nvGrpSpPr>
        <p:grpSpPr>
          <a:xfrm>
            <a:off x="12445865" y="2727722"/>
            <a:ext cx="1934194" cy="1112141"/>
            <a:chOff x="1156233" y="2698653"/>
            <a:chExt cx="3877524" cy="2229535"/>
          </a:xfrm>
        </p:grpSpPr>
        <p:sp>
          <p:nvSpPr>
            <p:cNvPr id="18" name="Freeform 17">
              <a:extLst>
                <a:ext uri="{FF2B5EF4-FFF2-40B4-BE49-F238E27FC236}">
                  <a16:creationId xmlns:a16="http://schemas.microsoft.com/office/drawing/2014/main" id="{8A28990E-531F-8F80-3B8A-749F60783735}"/>
                </a:ext>
              </a:extLst>
            </p:cNvPr>
            <p:cNvSpPr/>
            <p:nvPr/>
          </p:nvSpPr>
          <p:spPr>
            <a:xfrm>
              <a:off x="1156233" y="2698653"/>
              <a:ext cx="3877524" cy="2229535"/>
            </a:xfrm>
            <a:custGeom>
              <a:avLst/>
              <a:gdLst>
                <a:gd name="connsiteX0" fmla="*/ 0 w 3877524"/>
                <a:gd name="connsiteY0" fmla="*/ 0 h 2229535"/>
                <a:gd name="connsiteX1" fmla="*/ 3877524 w 3877524"/>
                <a:gd name="connsiteY1" fmla="*/ 0 h 2229535"/>
                <a:gd name="connsiteX2" fmla="*/ 3877524 w 3877524"/>
                <a:gd name="connsiteY2" fmla="*/ 2229536 h 2229535"/>
                <a:gd name="connsiteX3" fmla="*/ 0 w 3877524"/>
                <a:gd name="connsiteY3" fmla="*/ 2229536 h 2229535"/>
              </a:gdLst>
              <a:ahLst/>
              <a:cxnLst>
                <a:cxn ang="0">
                  <a:pos x="connsiteX0" y="connsiteY0"/>
                </a:cxn>
                <a:cxn ang="0">
                  <a:pos x="connsiteX1" y="connsiteY1"/>
                </a:cxn>
                <a:cxn ang="0">
                  <a:pos x="connsiteX2" y="connsiteY2"/>
                </a:cxn>
                <a:cxn ang="0">
                  <a:pos x="connsiteX3" y="connsiteY3"/>
                </a:cxn>
              </a:cxnLst>
              <a:rect l="l" t="t" r="r" b="b"/>
              <a:pathLst>
                <a:path w="3877524" h="2229535">
                  <a:moveTo>
                    <a:pt x="0" y="0"/>
                  </a:moveTo>
                  <a:lnTo>
                    <a:pt x="3877524" y="0"/>
                  </a:lnTo>
                  <a:lnTo>
                    <a:pt x="3877524" y="2229536"/>
                  </a:lnTo>
                  <a:lnTo>
                    <a:pt x="0" y="2229536"/>
                  </a:lnTo>
                  <a:close/>
                </a:path>
              </a:pathLst>
            </a:custGeom>
            <a:solidFill>
              <a:srgbClr val="606060"/>
            </a:solidFill>
            <a:ln w="0" cap="flat">
              <a:noFill/>
              <a:prstDash val="solid"/>
              <a:miter/>
            </a:ln>
          </p:spPr>
          <p:txBody>
            <a:bodyPr rtlCol="0" anchor="ctr"/>
            <a:lstStyle/>
            <a:p>
              <a:endParaRPr lang="en-SA"/>
            </a:p>
          </p:txBody>
        </p:sp>
        <p:sp>
          <p:nvSpPr>
            <p:cNvPr id="19" name="Freeform 18">
              <a:extLst>
                <a:ext uri="{FF2B5EF4-FFF2-40B4-BE49-F238E27FC236}">
                  <a16:creationId xmlns:a16="http://schemas.microsoft.com/office/drawing/2014/main" id="{C14C3E58-2B1B-8A7E-1A74-776BA591B783}"/>
                </a:ext>
              </a:extLst>
            </p:cNvPr>
            <p:cNvSpPr/>
            <p:nvPr/>
          </p:nvSpPr>
          <p:spPr>
            <a:xfrm>
              <a:off x="1219040" y="2747384"/>
              <a:ext cx="2987975" cy="444925"/>
            </a:xfrm>
            <a:custGeom>
              <a:avLst/>
              <a:gdLst>
                <a:gd name="connsiteX0" fmla="*/ 0 w 2987975"/>
                <a:gd name="connsiteY0" fmla="*/ 0 h 444925"/>
                <a:gd name="connsiteX1" fmla="*/ 2987976 w 2987975"/>
                <a:gd name="connsiteY1" fmla="*/ 0 h 444925"/>
                <a:gd name="connsiteX2" fmla="*/ 2987976 w 2987975"/>
                <a:gd name="connsiteY2" fmla="*/ 444926 h 444925"/>
                <a:gd name="connsiteX3" fmla="*/ 0 w 2987975"/>
                <a:gd name="connsiteY3" fmla="*/ 444926 h 444925"/>
              </a:gdLst>
              <a:ahLst/>
              <a:cxnLst>
                <a:cxn ang="0">
                  <a:pos x="connsiteX0" y="connsiteY0"/>
                </a:cxn>
                <a:cxn ang="0">
                  <a:pos x="connsiteX1" y="connsiteY1"/>
                </a:cxn>
                <a:cxn ang="0">
                  <a:pos x="connsiteX2" y="connsiteY2"/>
                </a:cxn>
                <a:cxn ang="0">
                  <a:pos x="connsiteX3" y="connsiteY3"/>
                </a:cxn>
              </a:cxnLst>
              <a:rect l="l" t="t" r="r" b="b"/>
              <a:pathLst>
                <a:path w="2987975" h="444925">
                  <a:moveTo>
                    <a:pt x="0" y="0"/>
                  </a:moveTo>
                  <a:lnTo>
                    <a:pt x="2987976" y="0"/>
                  </a:lnTo>
                  <a:lnTo>
                    <a:pt x="2987976" y="444926"/>
                  </a:lnTo>
                  <a:lnTo>
                    <a:pt x="0" y="444926"/>
                  </a:lnTo>
                  <a:close/>
                </a:path>
              </a:pathLst>
            </a:custGeom>
            <a:solidFill>
              <a:srgbClr val="FFFFFF"/>
            </a:solidFill>
            <a:ln w="0" cap="flat">
              <a:noFill/>
              <a:prstDash val="solid"/>
              <a:miter/>
            </a:ln>
          </p:spPr>
          <p:txBody>
            <a:bodyPr rtlCol="0" anchor="ctr"/>
            <a:lstStyle/>
            <a:p>
              <a:endParaRPr lang="en-SA"/>
            </a:p>
          </p:txBody>
        </p:sp>
        <p:sp>
          <p:nvSpPr>
            <p:cNvPr id="22" name="Freeform 21">
              <a:extLst>
                <a:ext uri="{FF2B5EF4-FFF2-40B4-BE49-F238E27FC236}">
                  <a16:creationId xmlns:a16="http://schemas.microsoft.com/office/drawing/2014/main" id="{5E9AAFB2-F9E2-F97C-EA80-11571E55B673}"/>
                </a:ext>
              </a:extLst>
            </p:cNvPr>
            <p:cNvSpPr/>
            <p:nvPr/>
          </p:nvSpPr>
          <p:spPr>
            <a:xfrm>
              <a:off x="1305719"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A38855"/>
            </a:solidFill>
            <a:ln w="0" cap="flat">
              <a:noFill/>
              <a:prstDash val="solid"/>
              <a:miter/>
            </a:ln>
          </p:spPr>
          <p:txBody>
            <a:bodyPr rtlCol="0" anchor="ctr"/>
            <a:lstStyle/>
            <a:p>
              <a:endParaRPr lang="en-SA"/>
            </a:p>
          </p:txBody>
        </p:sp>
        <p:sp>
          <p:nvSpPr>
            <p:cNvPr id="23" name="Freeform 22">
              <a:extLst>
                <a:ext uri="{FF2B5EF4-FFF2-40B4-BE49-F238E27FC236}">
                  <a16:creationId xmlns:a16="http://schemas.microsoft.com/office/drawing/2014/main" id="{A556075F-F664-27D3-F137-D47C899ED16F}"/>
                </a:ext>
              </a:extLst>
            </p:cNvPr>
            <p:cNvSpPr/>
            <p:nvPr/>
          </p:nvSpPr>
          <p:spPr>
            <a:xfrm>
              <a:off x="1305719"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AA680"/>
            </a:solidFill>
            <a:ln w="0" cap="flat">
              <a:noFill/>
              <a:prstDash val="solid"/>
              <a:miter/>
            </a:ln>
          </p:spPr>
          <p:txBody>
            <a:bodyPr rtlCol="0" anchor="ctr"/>
            <a:lstStyle/>
            <a:p>
              <a:endParaRPr lang="en-SA"/>
            </a:p>
          </p:txBody>
        </p:sp>
        <p:sp>
          <p:nvSpPr>
            <p:cNvPr id="24" name="Freeform 23">
              <a:extLst>
                <a:ext uri="{FF2B5EF4-FFF2-40B4-BE49-F238E27FC236}">
                  <a16:creationId xmlns:a16="http://schemas.microsoft.com/office/drawing/2014/main" id="{967CBE46-9647-412E-CE24-CE5CE659946B}"/>
                </a:ext>
              </a:extLst>
            </p:cNvPr>
            <p:cNvSpPr/>
            <p:nvPr/>
          </p:nvSpPr>
          <p:spPr>
            <a:xfrm>
              <a:off x="1305719"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D1C3AA"/>
            </a:solidFill>
            <a:ln w="0" cap="flat">
              <a:noFill/>
              <a:prstDash val="solid"/>
              <a:miter/>
            </a:ln>
          </p:spPr>
          <p:txBody>
            <a:bodyPr rtlCol="0" anchor="ctr"/>
            <a:lstStyle/>
            <a:p>
              <a:endParaRPr lang="en-SA"/>
            </a:p>
          </p:txBody>
        </p:sp>
        <p:sp>
          <p:nvSpPr>
            <p:cNvPr id="25" name="Freeform 24">
              <a:extLst>
                <a:ext uri="{FF2B5EF4-FFF2-40B4-BE49-F238E27FC236}">
                  <a16:creationId xmlns:a16="http://schemas.microsoft.com/office/drawing/2014/main" id="{9FC7682E-0D80-E8D5-77A8-F6F8AA054655}"/>
                </a:ext>
              </a:extLst>
            </p:cNvPr>
            <p:cNvSpPr/>
            <p:nvPr/>
          </p:nvSpPr>
          <p:spPr>
            <a:xfrm>
              <a:off x="1305719"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E8E1D4"/>
            </a:solidFill>
            <a:ln w="0" cap="flat">
              <a:noFill/>
              <a:prstDash val="solid"/>
              <a:miter/>
            </a:ln>
          </p:spPr>
          <p:txBody>
            <a:bodyPr rtlCol="0" anchor="ctr"/>
            <a:lstStyle/>
            <a:p>
              <a:endParaRPr lang="en-SA"/>
            </a:p>
          </p:txBody>
        </p:sp>
        <p:sp>
          <p:nvSpPr>
            <p:cNvPr id="26" name="Freeform 25">
              <a:extLst>
                <a:ext uri="{FF2B5EF4-FFF2-40B4-BE49-F238E27FC236}">
                  <a16:creationId xmlns:a16="http://schemas.microsoft.com/office/drawing/2014/main" id="{F05B3FB2-2C33-948F-88E2-B0246A4F31DF}"/>
                </a:ext>
              </a:extLst>
            </p:cNvPr>
            <p:cNvSpPr/>
            <p:nvPr/>
          </p:nvSpPr>
          <p:spPr>
            <a:xfrm>
              <a:off x="1305719"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27" name="Freeform 26">
              <a:extLst>
                <a:ext uri="{FF2B5EF4-FFF2-40B4-BE49-F238E27FC236}">
                  <a16:creationId xmlns:a16="http://schemas.microsoft.com/office/drawing/2014/main" id="{29FADD4B-BA48-98F8-E221-7BAFB4A1FBB4}"/>
                </a:ext>
              </a:extLst>
            </p:cNvPr>
            <p:cNvSpPr/>
            <p:nvPr/>
          </p:nvSpPr>
          <p:spPr>
            <a:xfrm>
              <a:off x="1793823"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5054"/>
            </a:solidFill>
            <a:ln w="0" cap="flat">
              <a:noFill/>
              <a:prstDash val="solid"/>
              <a:miter/>
            </a:ln>
          </p:spPr>
          <p:txBody>
            <a:bodyPr rtlCol="0" anchor="ctr"/>
            <a:lstStyle/>
            <a:p>
              <a:endParaRPr lang="en-SA"/>
            </a:p>
          </p:txBody>
        </p:sp>
        <p:sp>
          <p:nvSpPr>
            <p:cNvPr id="28" name="Freeform 27">
              <a:extLst>
                <a:ext uri="{FF2B5EF4-FFF2-40B4-BE49-F238E27FC236}">
                  <a16:creationId xmlns:a16="http://schemas.microsoft.com/office/drawing/2014/main" id="{E87FD2E0-E02D-145D-558B-F7F0F44845B6}"/>
                </a:ext>
              </a:extLst>
            </p:cNvPr>
            <p:cNvSpPr/>
            <p:nvPr/>
          </p:nvSpPr>
          <p:spPr>
            <a:xfrm>
              <a:off x="1793823"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7C7F"/>
            </a:solidFill>
            <a:ln w="0" cap="flat">
              <a:noFill/>
              <a:prstDash val="solid"/>
              <a:miter/>
            </a:ln>
          </p:spPr>
          <p:txBody>
            <a:bodyPr rtlCol="0" anchor="ctr"/>
            <a:lstStyle/>
            <a:p>
              <a:endParaRPr lang="en-SA"/>
            </a:p>
          </p:txBody>
        </p:sp>
        <p:sp>
          <p:nvSpPr>
            <p:cNvPr id="29" name="Freeform 28">
              <a:extLst>
                <a:ext uri="{FF2B5EF4-FFF2-40B4-BE49-F238E27FC236}">
                  <a16:creationId xmlns:a16="http://schemas.microsoft.com/office/drawing/2014/main" id="{28F47C12-C85D-2379-923C-95FB05544312}"/>
                </a:ext>
              </a:extLst>
            </p:cNvPr>
            <p:cNvSpPr/>
            <p:nvPr/>
          </p:nvSpPr>
          <p:spPr>
            <a:xfrm>
              <a:off x="1793823"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A7A9"/>
            </a:solidFill>
            <a:ln w="0" cap="flat">
              <a:noFill/>
              <a:prstDash val="solid"/>
              <a:miter/>
            </a:ln>
          </p:spPr>
          <p:txBody>
            <a:bodyPr rtlCol="0" anchor="ctr"/>
            <a:lstStyle/>
            <a:p>
              <a:endParaRPr lang="en-SA"/>
            </a:p>
          </p:txBody>
        </p:sp>
        <p:sp>
          <p:nvSpPr>
            <p:cNvPr id="30" name="Freeform 29">
              <a:extLst>
                <a:ext uri="{FF2B5EF4-FFF2-40B4-BE49-F238E27FC236}">
                  <a16:creationId xmlns:a16="http://schemas.microsoft.com/office/drawing/2014/main" id="{B876CE67-08A7-2DF9-C826-EEA2EE9210FD}"/>
                </a:ext>
              </a:extLst>
            </p:cNvPr>
            <p:cNvSpPr/>
            <p:nvPr/>
          </p:nvSpPr>
          <p:spPr>
            <a:xfrm>
              <a:off x="1793823"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3D4"/>
            </a:solidFill>
            <a:ln w="0" cap="flat">
              <a:noFill/>
              <a:prstDash val="solid"/>
              <a:miter/>
            </a:ln>
          </p:spPr>
          <p:txBody>
            <a:bodyPr rtlCol="0" anchor="ctr"/>
            <a:lstStyle/>
            <a:p>
              <a:endParaRPr lang="en-SA"/>
            </a:p>
          </p:txBody>
        </p:sp>
        <p:sp>
          <p:nvSpPr>
            <p:cNvPr id="31" name="Freeform 30">
              <a:extLst>
                <a:ext uri="{FF2B5EF4-FFF2-40B4-BE49-F238E27FC236}">
                  <a16:creationId xmlns:a16="http://schemas.microsoft.com/office/drawing/2014/main" id="{E7F0E56E-5D65-A495-ED53-F60C21324FF8}"/>
                </a:ext>
              </a:extLst>
            </p:cNvPr>
            <p:cNvSpPr/>
            <p:nvPr/>
          </p:nvSpPr>
          <p:spPr>
            <a:xfrm>
              <a:off x="1793823"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2" name="Freeform 31">
              <a:extLst>
                <a:ext uri="{FF2B5EF4-FFF2-40B4-BE49-F238E27FC236}">
                  <a16:creationId xmlns:a16="http://schemas.microsoft.com/office/drawing/2014/main" id="{08D91C45-7FFC-9A84-3B85-25EF5D027D73}"/>
                </a:ext>
              </a:extLst>
            </p:cNvPr>
            <p:cNvSpPr/>
            <p:nvPr/>
          </p:nvSpPr>
          <p:spPr>
            <a:xfrm>
              <a:off x="2281946"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656E"/>
            </a:solidFill>
            <a:ln w="0" cap="flat">
              <a:noFill/>
              <a:prstDash val="solid"/>
              <a:miter/>
            </a:ln>
          </p:spPr>
          <p:txBody>
            <a:bodyPr rtlCol="0" anchor="ctr"/>
            <a:lstStyle/>
            <a:p>
              <a:endParaRPr lang="en-SA"/>
            </a:p>
          </p:txBody>
        </p:sp>
        <p:sp>
          <p:nvSpPr>
            <p:cNvPr id="33" name="Freeform 32">
              <a:extLst>
                <a:ext uri="{FF2B5EF4-FFF2-40B4-BE49-F238E27FC236}">
                  <a16:creationId xmlns:a16="http://schemas.microsoft.com/office/drawing/2014/main" id="{94549225-2C6F-56E9-8ADE-29C0AD2C0BBF}"/>
                </a:ext>
              </a:extLst>
            </p:cNvPr>
            <p:cNvSpPr/>
            <p:nvPr/>
          </p:nvSpPr>
          <p:spPr>
            <a:xfrm>
              <a:off x="2281946"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8B92"/>
            </a:solidFill>
            <a:ln w="0" cap="flat">
              <a:noFill/>
              <a:prstDash val="solid"/>
              <a:miter/>
            </a:ln>
          </p:spPr>
          <p:txBody>
            <a:bodyPr rtlCol="0" anchor="ctr"/>
            <a:lstStyle/>
            <a:p>
              <a:endParaRPr lang="en-SA"/>
            </a:p>
          </p:txBody>
        </p:sp>
        <p:sp>
          <p:nvSpPr>
            <p:cNvPr id="34" name="Freeform 33">
              <a:extLst>
                <a:ext uri="{FF2B5EF4-FFF2-40B4-BE49-F238E27FC236}">
                  <a16:creationId xmlns:a16="http://schemas.microsoft.com/office/drawing/2014/main" id="{7530BFFE-2B76-A3CC-2163-92884122F4D9}"/>
                </a:ext>
              </a:extLst>
            </p:cNvPr>
            <p:cNvSpPr/>
            <p:nvPr/>
          </p:nvSpPr>
          <p:spPr>
            <a:xfrm>
              <a:off x="2281946"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B2B6"/>
            </a:solidFill>
            <a:ln w="0" cap="flat">
              <a:noFill/>
              <a:prstDash val="solid"/>
              <a:miter/>
            </a:ln>
          </p:spPr>
          <p:txBody>
            <a:bodyPr rtlCol="0" anchor="ctr"/>
            <a:lstStyle/>
            <a:p>
              <a:endParaRPr lang="en-SA"/>
            </a:p>
          </p:txBody>
        </p:sp>
        <p:sp>
          <p:nvSpPr>
            <p:cNvPr id="35" name="Freeform 34">
              <a:extLst>
                <a:ext uri="{FF2B5EF4-FFF2-40B4-BE49-F238E27FC236}">
                  <a16:creationId xmlns:a16="http://schemas.microsoft.com/office/drawing/2014/main" id="{EA6F0E9F-8DF2-49FA-E339-81128925B357}"/>
                </a:ext>
              </a:extLst>
            </p:cNvPr>
            <p:cNvSpPr/>
            <p:nvPr/>
          </p:nvSpPr>
          <p:spPr>
            <a:xfrm>
              <a:off x="2281946"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8DB"/>
            </a:solidFill>
            <a:ln w="0" cap="flat">
              <a:noFill/>
              <a:prstDash val="solid"/>
              <a:miter/>
            </a:ln>
          </p:spPr>
          <p:txBody>
            <a:bodyPr rtlCol="0" anchor="ctr"/>
            <a:lstStyle/>
            <a:p>
              <a:endParaRPr lang="en-SA"/>
            </a:p>
          </p:txBody>
        </p:sp>
        <p:sp>
          <p:nvSpPr>
            <p:cNvPr id="36" name="Freeform 35">
              <a:extLst>
                <a:ext uri="{FF2B5EF4-FFF2-40B4-BE49-F238E27FC236}">
                  <a16:creationId xmlns:a16="http://schemas.microsoft.com/office/drawing/2014/main" id="{C80430B6-5B29-3485-96BD-74F439796D9F}"/>
                </a:ext>
              </a:extLst>
            </p:cNvPr>
            <p:cNvSpPr/>
            <p:nvPr/>
          </p:nvSpPr>
          <p:spPr>
            <a:xfrm>
              <a:off x="2281946"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7" name="Freeform 36">
              <a:extLst>
                <a:ext uri="{FF2B5EF4-FFF2-40B4-BE49-F238E27FC236}">
                  <a16:creationId xmlns:a16="http://schemas.microsoft.com/office/drawing/2014/main" id="{A0C1E2C1-2B3F-4DBC-ED89-98CC779AF4D5}"/>
                </a:ext>
              </a:extLst>
            </p:cNvPr>
            <p:cNvSpPr/>
            <p:nvPr/>
          </p:nvSpPr>
          <p:spPr>
            <a:xfrm>
              <a:off x="2770050"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12303D"/>
            </a:solidFill>
            <a:ln w="0" cap="flat">
              <a:noFill/>
              <a:prstDash val="solid"/>
              <a:miter/>
            </a:ln>
          </p:spPr>
          <p:txBody>
            <a:bodyPr rtlCol="0" anchor="ctr"/>
            <a:lstStyle/>
            <a:p>
              <a:endParaRPr lang="en-SA"/>
            </a:p>
          </p:txBody>
        </p:sp>
        <p:sp>
          <p:nvSpPr>
            <p:cNvPr id="38" name="Freeform 37">
              <a:extLst>
                <a:ext uri="{FF2B5EF4-FFF2-40B4-BE49-F238E27FC236}">
                  <a16:creationId xmlns:a16="http://schemas.microsoft.com/office/drawing/2014/main" id="{0726C6CD-964F-1671-BD41-CCCC8EB2FC6A}"/>
                </a:ext>
              </a:extLst>
            </p:cNvPr>
            <p:cNvSpPr/>
            <p:nvPr/>
          </p:nvSpPr>
          <p:spPr>
            <a:xfrm>
              <a:off x="2770050"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D646D"/>
            </a:solidFill>
            <a:ln w="0" cap="flat">
              <a:noFill/>
              <a:prstDash val="solid"/>
              <a:miter/>
            </a:ln>
          </p:spPr>
          <p:txBody>
            <a:bodyPr rtlCol="0" anchor="ctr"/>
            <a:lstStyle/>
            <a:p>
              <a:endParaRPr lang="en-SA"/>
            </a:p>
          </p:txBody>
        </p:sp>
        <p:sp>
          <p:nvSpPr>
            <p:cNvPr id="39" name="Freeform 38">
              <a:extLst>
                <a:ext uri="{FF2B5EF4-FFF2-40B4-BE49-F238E27FC236}">
                  <a16:creationId xmlns:a16="http://schemas.microsoft.com/office/drawing/2014/main" id="{C33D1579-482C-C1FD-5682-2ACEEB0769AE}"/>
                </a:ext>
              </a:extLst>
            </p:cNvPr>
            <p:cNvSpPr/>
            <p:nvPr/>
          </p:nvSpPr>
          <p:spPr>
            <a:xfrm>
              <a:off x="2770050"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8979E"/>
            </a:solidFill>
            <a:ln w="0" cap="flat">
              <a:noFill/>
              <a:prstDash val="solid"/>
              <a:miter/>
            </a:ln>
          </p:spPr>
          <p:txBody>
            <a:bodyPr rtlCol="0" anchor="ctr"/>
            <a:lstStyle/>
            <a:p>
              <a:endParaRPr lang="en-SA"/>
            </a:p>
          </p:txBody>
        </p:sp>
        <p:sp>
          <p:nvSpPr>
            <p:cNvPr id="40" name="Freeform 39">
              <a:extLst>
                <a:ext uri="{FF2B5EF4-FFF2-40B4-BE49-F238E27FC236}">
                  <a16:creationId xmlns:a16="http://schemas.microsoft.com/office/drawing/2014/main" id="{FF29FCD1-358A-11C3-F641-CA6BA084986F}"/>
                </a:ext>
              </a:extLst>
            </p:cNvPr>
            <p:cNvSpPr/>
            <p:nvPr/>
          </p:nvSpPr>
          <p:spPr>
            <a:xfrm>
              <a:off x="2770050"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4CBCE"/>
            </a:solidFill>
            <a:ln w="0" cap="flat">
              <a:noFill/>
              <a:prstDash val="solid"/>
              <a:miter/>
            </a:ln>
          </p:spPr>
          <p:txBody>
            <a:bodyPr rtlCol="0" anchor="ctr"/>
            <a:lstStyle/>
            <a:p>
              <a:endParaRPr lang="en-SA"/>
            </a:p>
          </p:txBody>
        </p:sp>
        <p:sp>
          <p:nvSpPr>
            <p:cNvPr id="41" name="Freeform 40">
              <a:extLst>
                <a:ext uri="{FF2B5EF4-FFF2-40B4-BE49-F238E27FC236}">
                  <a16:creationId xmlns:a16="http://schemas.microsoft.com/office/drawing/2014/main" id="{4407D6C7-B3B4-2FD6-A8F5-115E5B08C517}"/>
                </a:ext>
              </a:extLst>
            </p:cNvPr>
            <p:cNvSpPr/>
            <p:nvPr/>
          </p:nvSpPr>
          <p:spPr>
            <a:xfrm>
              <a:off x="2770050"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2" name="Freeform 41">
              <a:extLst>
                <a:ext uri="{FF2B5EF4-FFF2-40B4-BE49-F238E27FC236}">
                  <a16:creationId xmlns:a16="http://schemas.microsoft.com/office/drawing/2014/main" id="{925225F0-B294-C5BB-9666-8553148C0FB9}"/>
                </a:ext>
              </a:extLst>
            </p:cNvPr>
            <p:cNvSpPr/>
            <p:nvPr/>
          </p:nvSpPr>
          <p:spPr>
            <a:xfrm>
              <a:off x="3258174"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00000"/>
            </a:solidFill>
            <a:ln w="0" cap="flat">
              <a:noFill/>
              <a:prstDash val="solid"/>
              <a:miter/>
            </a:ln>
          </p:spPr>
          <p:txBody>
            <a:bodyPr rtlCol="0" anchor="ctr"/>
            <a:lstStyle/>
            <a:p>
              <a:endParaRPr lang="en-SA"/>
            </a:p>
          </p:txBody>
        </p:sp>
        <p:sp>
          <p:nvSpPr>
            <p:cNvPr id="43" name="Freeform 42">
              <a:extLst>
                <a:ext uri="{FF2B5EF4-FFF2-40B4-BE49-F238E27FC236}">
                  <a16:creationId xmlns:a16="http://schemas.microsoft.com/office/drawing/2014/main" id="{92882BAB-121F-6EAB-CCF2-6A755B1B2C70}"/>
                </a:ext>
              </a:extLst>
            </p:cNvPr>
            <p:cNvSpPr/>
            <p:nvPr/>
          </p:nvSpPr>
          <p:spPr>
            <a:xfrm>
              <a:off x="3258174"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04040"/>
            </a:solidFill>
            <a:ln w="0" cap="flat">
              <a:noFill/>
              <a:prstDash val="solid"/>
              <a:miter/>
            </a:ln>
          </p:spPr>
          <p:txBody>
            <a:bodyPr rtlCol="0" anchor="ctr"/>
            <a:lstStyle/>
            <a:p>
              <a:endParaRPr lang="en-SA"/>
            </a:p>
          </p:txBody>
        </p:sp>
        <p:sp>
          <p:nvSpPr>
            <p:cNvPr id="44" name="Freeform 43">
              <a:extLst>
                <a:ext uri="{FF2B5EF4-FFF2-40B4-BE49-F238E27FC236}">
                  <a16:creationId xmlns:a16="http://schemas.microsoft.com/office/drawing/2014/main" id="{3D00EF4A-ABC8-62D1-6FD7-AFD4EA8E7BA4}"/>
                </a:ext>
              </a:extLst>
            </p:cNvPr>
            <p:cNvSpPr/>
            <p:nvPr/>
          </p:nvSpPr>
          <p:spPr>
            <a:xfrm>
              <a:off x="3258174"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8080"/>
            </a:solidFill>
            <a:ln w="0" cap="flat">
              <a:noFill/>
              <a:prstDash val="solid"/>
              <a:miter/>
            </a:ln>
          </p:spPr>
          <p:txBody>
            <a:bodyPr rtlCol="0" anchor="ctr"/>
            <a:lstStyle/>
            <a:p>
              <a:endParaRPr lang="en-SA"/>
            </a:p>
          </p:txBody>
        </p:sp>
        <p:sp>
          <p:nvSpPr>
            <p:cNvPr id="45" name="Freeform 44">
              <a:extLst>
                <a:ext uri="{FF2B5EF4-FFF2-40B4-BE49-F238E27FC236}">
                  <a16:creationId xmlns:a16="http://schemas.microsoft.com/office/drawing/2014/main" id="{38FE9CC5-EFB6-A906-65AF-636373BF8A98}"/>
                </a:ext>
              </a:extLst>
            </p:cNvPr>
            <p:cNvSpPr/>
            <p:nvPr/>
          </p:nvSpPr>
          <p:spPr>
            <a:xfrm>
              <a:off x="3258174"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FBFBF"/>
            </a:solidFill>
            <a:ln w="0" cap="flat">
              <a:noFill/>
              <a:prstDash val="solid"/>
              <a:miter/>
            </a:ln>
          </p:spPr>
          <p:txBody>
            <a:bodyPr rtlCol="0" anchor="ctr"/>
            <a:lstStyle/>
            <a:p>
              <a:endParaRPr lang="en-SA"/>
            </a:p>
          </p:txBody>
        </p:sp>
        <p:sp>
          <p:nvSpPr>
            <p:cNvPr id="46" name="Freeform 45">
              <a:extLst>
                <a:ext uri="{FF2B5EF4-FFF2-40B4-BE49-F238E27FC236}">
                  <a16:creationId xmlns:a16="http://schemas.microsoft.com/office/drawing/2014/main" id="{F2664905-5EDC-A8DF-FF9B-B62BDA614240}"/>
                </a:ext>
              </a:extLst>
            </p:cNvPr>
            <p:cNvSpPr/>
            <p:nvPr/>
          </p:nvSpPr>
          <p:spPr>
            <a:xfrm>
              <a:off x="3258174"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7" name="Freeform 46">
              <a:extLst>
                <a:ext uri="{FF2B5EF4-FFF2-40B4-BE49-F238E27FC236}">
                  <a16:creationId xmlns:a16="http://schemas.microsoft.com/office/drawing/2014/main" id="{60B00528-DA4E-3B7E-3E79-0CBBCE7B13C8}"/>
                </a:ext>
              </a:extLst>
            </p:cNvPr>
            <p:cNvSpPr/>
            <p:nvPr/>
          </p:nvSpPr>
          <p:spPr>
            <a:xfrm>
              <a:off x="3746277"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231F20"/>
            </a:solidFill>
            <a:ln w="0" cap="flat">
              <a:noFill/>
              <a:prstDash val="solid"/>
              <a:miter/>
            </a:ln>
          </p:spPr>
          <p:txBody>
            <a:bodyPr rtlCol="0" anchor="ctr"/>
            <a:lstStyle/>
            <a:p>
              <a:endParaRPr lang="en-SA"/>
            </a:p>
          </p:txBody>
        </p:sp>
      </p:grpSp>
      <p:grpSp>
        <p:nvGrpSpPr>
          <p:cNvPr id="60" name="Group 59">
            <a:extLst>
              <a:ext uri="{FF2B5EF4-FFF2-40B4-BE49-F238E27FC236}">
                <a16:creationId xmlns:a16="http://schemas.microsoft.com/office/drawing/2014/main" id="{7BFC8D3D-298C-FF34-CFB4-4FE02B6720FB}"/>
              </a:ext>
            </a:extLst>
          </p:cNvPr>
          <p:cNvGrpSpPr/>
          <p:nvPr userDrawn="1"/>
        </p:nvGrpSpPr>
        <p:grpSpPr>
          <a:xfrm>
            <a:off x="550861" y="-1"/>
            <a:ext cx="5539103" cy="5734370"/>
            <a:chOff x="4510921" y="2024310"/>
            <a:chExt cx="2176466" cy="2253192"/>
          </a:xfrm>
          <a:solidFill>
            <a:schemeClr val="accent3">
              <a:alpha val="49944"/>
            </a:schemeClr>
          </a:solidFill>
        </p:grpSpPr>
        <p:sp>
          <p:nvSpPr>
            <p:cNvPr id="12" name="Freeform 11">
              <a:extLst>
                <a:ext uri="{FF2B5EF4-FFF2-40B4-BE49-F238E27FC236}">
                  <a16:creationId xmlns:a16="http://schemas.microsoft.com/office/drawing/2014/main" id="{0224D206-F8D3-16AB-9B43-BADC85AE2749}"/>
                </a:ext>
              </a:extLst>
            </p:cNvPr>
            <p:cNvSpPr/>
            <p:nvPr/>
          </p:nvSpPr>
          <p:spPr>
            <a:xfrm>
              <a:off x="5681636" y="3926240"/>
              <a:ext cx="347985" cy="351262"/>
            </a:xfrm>
            <a:custGeom>
              <a:avLst/>
              <a:gdLst>
                <a:gd name="connsiteX0" fmla="*/ 0 w 347985"/>
                <a:gd name="connsiteY0" fmla="*/ 0 h 351262"/>
                <a:gd name="connsiteX1" fmla="*/ 0 w 347985"/>
                <a:gd name="connsiteY1" fmla="*/ 351262 h 351262"/>
                <a:gd name="connsiteX2" fmla="*/ 347986 w 347985"/>
                <a:gd name="connsiteY2" fmla="*/ 264260 h 351262"/>
                <a:gd name="connsiteX3" fmla="*/ 155982 w 347985"/>
                <a:gd name="connsiteY3" fmla="*/ 155275 h 351262"/>
                <a:gd name="connsiteX4" fmla="*/ 0 w 347985"/>
                <a:gd name="connsiteY4" fmla="*/ 0 h 35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5" h="351262">
                  <a:moveTo>
                    <a:pt x="0" y="0"/>
                  </a:moveTo>
                  <a:lnTo>
                    <a:pt x="0" y="351262"/>
                  </a:lnTo>
                  <a:cubicBezTo>
                    <a:pt x="122824" y="341509"/>
                    <a:pt x="239823" y="311327"/>
                    <a:pt x="347986" y="264260"/>
                  </a:cubicBezTo>
                  <a:cubicBezTo>
                    <a:pt x="277496" y="246354"/>
                    <a:pt x="210889" y="210204"/>
                    <a:pt x="155982" y="155275"/>
                  </a:cubicBezTo>
                  <a:lnTo>
                    <a:pt x="0" y="0"/>
                  </a:lnTo>
                  <a:close/>
                </a:path>
              </a:pathLst>
            </a:custGeom>
            <a:grpFill/>
            <a:ln w="0" cap="flat">
              <a:noFill/>
              <a:prstDash val="solid"/>
              <a:miter/>
            </a:ln>
          </p:spPr>
          <p:txBody>
            <a:bodyPr rtlCol="0" anchor="ctr"/>
            <a:lstStyle/>
            <a:p>
              <a:endParaRPr lang="en-SA"/>
            </a:p>
          </p:txBody>
        </p:sp>
        <p:sp>
          <p:nvSpPr>
            <p:cNvPr id="15" name="Freeform 14">
              <a:extLst>
                <a:ext uri="{FF2B5EF4-FFF2-40B4-BE49-F238E27FC236}">
                  <a16:creationId xmlns:a16="http://schemas.microsoft.com/office/drawing/2014/main" id="{6FC66E2A-4260-82DE-0475-CE2BE4853444}"/>
                </a:ext>
              </a:extLst>
            </p:cNvPr>
            <p:cNvSpPr/>
            <p:nvPr/>
          </p:nvSpPr>
          <p:spPr>
            <a:xfrm>
              <a:off x="5762710" y="3336921"/>
              <a:ext cx="704373" cy="700844"/>
            </a:xfrm>
            <a:custGeom>
              <a:avLst/>
              <a:gdLst>
                <a:gd name="connsiteX0" fmla="*/ 435711 w 704373"/>
                <a:gd name="connsiteY0" fmla="*/ 48 h 700844"/>
                <a:gd name="connsiteX1" fmla="*/ 0 w 704373"/>
                <a:gd name="connsiteY1" fmla="*/ 433364 h 700844"/>
                <a:gd name="connsiteX2" fmla="*/ 195645 w 704373"/>
                <a:gd name="connsiteY2" fmla="*/ 628186 h 700844"/>
                <a:gd name="connsiteX3" fmla="*/ 548437 w 704373"/>
                <a:gd name="connsiteY3" fmla="*/ 628623 h 700844"/>
                <a:gd name="connsiteX4" fmla="*/ 631356 w 704373"/>
                <a:gd name="connsiteY4" fmla="*/ 546181 h 700844"/>
                <a:gd name="connsiteX5" fmla="*/ 704371 w 704373"/>
                <a:gd name="connsiteY5" fmla="*/ 371011 h 700844"/>
                <a:gd name="connsiteX6" fmla="*/ 631841 w 704373"/>
                <a:gd name="connsiteY6" fmla="*/ 195259 h 700844"/>
                <a:gd name="connsiteX7" fmla="*/ 435759 w 704373"/>
                <a:gd name="connsiteY7" fmla="*/ 0 h 70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373" h="700844">
                  <a:moveTo>
                    <a:pt x="435711" y="48"/>
                  </a:moveTo>
                  <a:lnTo>
                    <a:pt x="0" y="433364"/>
                  </a:lnTo>
                  <a:lnTo>
                    <a:pt x="195645" y="628186"/>
                  </a:lnTo>
                  <a:cubicBezTo>
                    <a:pt x="293031" y="724942"/>
                    <a:pt x="451149" y="725039"/>
                    <a:pt x="548437" y="628623"/>
                  </a:cubicBezTo>
                  <a:lnTo>
                    <a:pt x="631356" y="546181"/>
                  </a:lnTo>
                  <a:cubicBezTo>
                    <a:pt x="678447" y="499356"/>
                    <a:pt x="704711" y="436906"/>
                    <a:pt x="704371" y="371011"/>
                  </a:cubicBezTo>
                  <a:cubicBezTo>
                    <a:pt x="704468" y="304679"/>
                    <a:pt x="678932" y="242084"/>
                    <a:pt x="631841" y="195259"/>
                  </a:cubicBezTo>
                  <a:lnTo>
                    <a:pt x="435759" y="0"/>
                  </a:lnTo>
                  <a:close/>
                </a:path>
              </a:pathLst>
            </a:custGeom>
            <a:grpFill/>
            <a:ln w="0" cap="flat">
              <a:noFill/>
              <a:prstDash val="solid"/>
              <a:miter/>
            </a:ln>
          </p:spPr>
          <p:txBody>
            <a:bodyPr rtlCol="0" anchor="ctr"/>
            <a:lstStyle/>
            <a:p>
              <a:endParaRPr lang="en-SA"/>
            </a:p>
          </p:txBody>
        </p:sp>
        <p:sp>
          <p:nvSpPr>
            <p:cNvPr id="16" name="Freeform 15">
              <a:extLst>
                <a:ext uri="{FF2B5EF4-FFF2-40B4-BE49-F238E27FC236}">
                  <a16:creationId xmlns:a16="http://schemas.microsoft.com/office/drawing/2014/main" id="{1D4BBF2E-401F-4DDD-14FE-93EE71221604}"/>
                </a:ext>
              </a:extLst>
            </p:cNvPr>
            <p:cNvSpPr/>
            <p:nvPr/>
          </p:nvSpPr>
          <p:spPr>
            <a:xfrm>
              <a:off x="6331148" y="3240020"/>
              <a:ext cx="354928" cy="349806"/>
            </a:xfrm>
            <a:custGeom>
              <a:avLst/>
              <a:gdLst>
                <a:gd name="connsiteX0" fmla="*/ 176615 w 354928"/>
                <a:gd name="connsiteY0" fmla="*/ 175995 h 349806"/>
                <a:gd name="connsiteX1" fmla="*/ 281088 w 354928"/>
                <a:gd name="connsiteY1" fmla="*/ 349807 h 349806"/>
                <a:gd name="connsiteX2" fmla="*/ 354929 w 354928"/>
                <a:gd name="connsiteY2" fmla="*/ 340 h 349806"/>
                <a:gd name="connsiteX3" fmla="*/ 0 w 354928"/>
                <a:gd name="connsiteY3" fmla="*/ 0 h 349806"/>
                <a:gd name="connsiteX4" fmla="*/ 176615 w 354928"/>
                <a:gd name="connsiteY4" fmla="*/ 176044 h 34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28" h="349806">
                  <a:moveTo>
                    <a:pt x="176615" y="175995"/>
                  </a:moveTo>
                  <a:cubicBezTo>
                    <a:pt x="226279" y="225295"/>
                    <a:pt x="261524" y="284688"/>
                    <a:pt x="281088" y="349807"/>
                  </a:cubicBezTo>
                  <a:cubicBezTo>
                    <a:pt x="324247" y="240920"/>
                    <a:pt x="349879" y="122959"/>
                    <a:pt x="354929" y="340"/>
                  </a:cubicBezTo>
                  <a:lnTo>
                    <a:pt x="0" y="0"/>
                  </a:lnTo>
                  <a:lnTo>
                    <a:pt x="176615" y="176044"/>
                  </a:lnTo>
                  <a:close/>
                </a:path>
              </a:pathLst>
            </a:custGeom>
            <a:grpFill/>
            <a:ln w="0" cap="flat">
              <a:noFill/>
              <a:prstDash val="solid"/>
              <a:miter/>
            </a:ln>
          </p:spPr>
          <p:txBody>
            <a:bodyPr rtlCol="0" anchor="ctr"/>
            <a:lstStyle/>
            <a:p>
              <a:endParaRPr lang="en-SA"/>
            </a:p>
          </p:txBody>
        </p:sp>
        <p:sp>
          <p:nvSpPr>
            <p:cNvPr id="17" name="Freeform 16">
              <a:extLst>
                <a:ext uri="{FF2B5EF4-FFF2-40B4-BE49-F238E27FC236}">
                  <a16:creationId xmlns:a16="http://schemas.microsoft.com/office/drawing/2014/main" id="{6F04BE6A-85CB-ABF6-9AF7-CB034D2C180F}"/>
                </a:ext>
              </a:extLst>
            </p:cNvPr>
            <p:cNvSpPr/>
            <p:nvPr/>
          </p:nvSpPr>
          <p:spPr>
            <a:xfrm>
              <a:off x="5760137" y="2123492"/>
              <a:ext cx="848847" cy="844892"/>
            </a:xfrm>
            <a:custGeom>
              <a:avLst/>
              <a:gdLst>
                <a:gd name="connsiteX0" fmla="*/ 848847 w 848847"/>
                <a:gd name="connsiteY0" fmla="*/ 412887 h 844892"/>
                <a:gd name="connsiteX1" fmla="*/ 434400 w 848847"/>
                <a:gd name="connsiteY1" fmla="*/ 0 h 844892"/>
                <a:gd name="connsiteX2" fmla="*/ 0 w 848847"/>
                <a:gd name="connsiteY2" fmla="*/ 431957 h 844892"/>
                <a:gd name="connsiteX3" fmla="*/ 414447 w 848847"/>
                <a:gd name="connsiteY3" fmla="*/ 844893 h 844892"/>
                <a:gd name="connsiteX4" fmla="*/ 848847 w 848847"/>
                <a:gd name="connsiteY4" fmla="*/ 412887 h 84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47" h="844892">
                  <a:moveTo>
                    <a:pt x="848847" y="412887"/>
                  </a:moveTo>
                  <a:lnTo>
                    <a:pt x="434400" y="0"/>
                  </a:lnTo>
                  <a:lnTo>
                    <a:pt x="0" y="431957"/>
                  </a:lnTo>
                  <a:lnTo>
                    <a:pt x="414447" y="844893"/>
                  </a:lnTo>
                  <a:lnTo>
                    <a:pt x="848847" y="412887"/>
                  </a:lnTo>
                  <a:close/>
                </a:path>
              </a:pathLst>
            </a:custGeom>
            <a:grpFill/>
            <a:ln w="0" cap="flat">
              <a:noFill/>
              <a:prstDash val="solid"/>
              <a:miter/>
            </a:ln>
          </p:spPr>
          <p:txBody>
            <a:bodyPr rtlCol="0" anchor="ctr"/>
            <a:lstStyle/>
            <a:p>
              <a:endParaRPr lang="en-SA"/>
            </a:p>
          </p:txBody>
        </p:sp>
        <p:sp>
          <p:nvSpPr>
            <p:cNvPr id="20" name="Freeform 19">
              <a:extLst>
                <a:ext uri="{FF2B5EF4-FFF2-40B4-BE49-F238E27FC236}">
                  <a16:creationId xmlns:a16="http://schemas.microsoft.com/office/drawing/2014/main" id="{58E61467-E3F7-829A-EA78-1725A219E0DF}"/>
                </a:ext>
              </a:extLst>
            </p:cNvPr>
            <p:cNvSpPr/>
            <p:nvPr/>
          </p:nvSpPr>
          <p:spPr>
            <a:xfrm>
              <a:off x="5682607" y="2024310"/>
              <a:ext cx="374832" cy="372564"/>
            </a:xfrm>
            <a:custGeom>
              <a:avLst/>
              <a:gdLst>
                <a:gd name="connsiteX0" fmla="*/ 0 w 374832"/>
                <a:gd name="connsiteY0" fmla="*/ 372564 h 372564"/>
                <a:gd name="connsiteX1" fmla="*/ 374833 w 374832"/>
                <a:gd name="connsiteY1" fmla="*/ 291 h 372564"/>
                <a:gd name="connsiteX2" fmla="*/ 243 w 374832"/>
                <a:gd name="connsiteY2" fmla="*/ 0 h 372564"/>
                <a:gd name="connsiteX3" fmla="*/ 0 w 374832"/>
                <a:gd name="connsiteY3" fmla="*/ 372564 h 372564"/>
              </a:gdLst>
              <a:ahLst/>
              <a:cxnLst>
                <a:cxn ang="0">
                  <a:pos x="connsiteX0" y="connsiteY0"/>
                </a:cxn>
                <a:cxn ang="0">
                  <a:pos x="connsiteX1" y="connsiteY1"/>
                </a:cxn>
                <a:cxn ang="0">
                  <a:pos x="connsiteX2" y="connsiteY2"/>
                </a:cxn>
                <a:cxn ang="0">
                  <a:pos x="connsiteX3" y="connsiteY3"/>
                </a:cxn>
              </a:cxnLst>
              <a:rect l="l" t="t" r="r" b="b"/>
              <a:pathLst>
                <a:path w="374832" h="372564">
                  <a:moveTo>
                    <a:pt x="0" y="372564"/>
                  </a:moveTo>
                  <a:lnTo>
                    <a:pt x="374833" y="291"/>
                  </a:lnTo>
                  <a:lnTo>
                    <a:pt x="243" y="0"/>
                  </a:lnTo>
                  <a:lnTo>
                    <a:pt x="0" y="372564"/>
                  </a:lnTo>
                  <a:close/>
                </a:path>
              </a:pathLst>
            </a:custGeom>
            <a:grpFill/>
            <a:ln w="0" cap="flat">
              <a:noFill/>
              <a:prstDash val="solid"/>
              <a:miter/>
            </a:ln>
          </p:spPr>
          <p:txBody>
            <a:bodyPr rtlCol="0" anchor="ctr"/>
            <a:lstStyle/>
            <a:p>
              <a:endParaRPr lang="en-SA"/>
            </a:p>
          </p:txBody>
        </p:sp>
        <p:sp>
          <p:nvSpPr>
            <p:cNvPr id="21" name="Freeform 20">
              <a:extLst>
                <a:ext uri="{FF2B5EF4-FFF2-40B4-BE49-F238E27FC236}">
                  <a16:creationId xmlns:a16="http://schemas.microsoft.com/office/drawing/2014/main" id="{E1A171F6-88E2-7B47-81AA-2888275A9E79}"/>
                </a:ext>
              </a:extLst>
            </p:cNvPr>
            <p:cNvSpPr/>
            <p:nvPr/>
          </p:nvSpPr>
          <p:spPr>
            <a:xfrm>
              <a:off x="6331052" y="2024941"/>
              <a:ext cx="356335" cy="354173"/>
            </a:xfrm>
            <a:custGeom>
              <a:avLst/>
              <a:gdLst>
                <a:gd name="connsiteX0" fmla="*/ 356336 w 356335"/>
                <a:gd name="connsiteY0" fmla="*/ 354174 h 354173"/>
                <a:gd name="connsiteX1" fmla="*/ 356239 w 356335"/>
                <a:gd name="connsiteY1" fmla="*/ 340 h 354173"/>
                <a:gd name="connsiteX2" fmla="*/ 0 w 356335"/>
                <a:gd name="connsiteY2" fmla="*/ 0 h 354173"/>
                <a:gd name="connsiteX3" fmla="*/ 356336 w 356335"/>
                <a:gd name="connsiteY3" fmla="*/ 354174 h 354173"/>
              </a:gdLst>
              <a:ahLst/>
              <a:cxnLst>
                <a:cxn ang="0">
                  <a:pos x="connsiteX0" y="connsiteY0"/>
                </a:cxn>
                <a:cxn ang="0">
                  <a:pos x="connsiteX1" y="connsiteY1"/>
                </a:cxn>
                <a:cxn ang="0">
                  <a:pos x="connsiteX2" y="connsiteY2"/>
                </a:cxn>
                <a:cxn ang="0">
                  <a:pos x="connsiteX3" y="connsiteY3"/>
                </a:cxn>
              </a:cxnLst>
              <a:rect l="l" t="t" r="r" b="b"/>
              <a:pathLst>
                <a:path w="356335" h="354173">
                  <a:moveTo>
                    <a:pt x="356336" y="354174"/>
                  </a:moveTo>
                  <a:lnTo>
                    <a:pt x="356239" y="340"/>
                  </a:lnTo>
                  <a:lnTo>
                    <a:pt x="0" y="0"/>
                  </a:lnTo>
                  <a:lnTo>
                    <a:pt x="356336" y="354174"/>
                  </a:lnTo>
                  <a:close/>
                </a:path>
              </a:pathLst>
            </a:custGeom>
            <a:grpFill/>
            <a:ln w="0" cap="flat">
              <a:noFill/>
              <a:prstDash val="solid"/>
              <a:miter/>
            </a:ln>
          </p:spPr>
          <p:txBody>
            <a:bodyPr rtlCol="0" anchor="ctr"/>
            <a:lstStyle/>
            <a:p>
              <a:endParaRPr lang="en-SA"/>
            </a:p>
          </p:txBody>
        </p:sp>
        <p:sp>
          <p:nvSpPr>
            <p:cNvPr id="49" name="Freeform 48">
              <a:extLst>
                <a:ext uri="{FF2B5EF4-FFF2-40B4-BE49-F238E27FC236}">
                  <a16:creationId xmlns:a16="http://schemas.microsoft.com/office/drawing/2014/main" id="{FE82637F-3626-6301-55E3-BB2746D5B152}"/>
                </a:ext>
              </a:extLst>
            </p:cNvPr>
            <p:cNvSpPr/>
            <p:nvPr/>
          </p:nvSpPr>
          <p:spPr>
            <a:xfrm>
              <a:off x="6311924" y="2693450"/>
              <a:ext cx="375318" cy="373000"/>
            </a:xfrm>
            <a:custGeom>
              <a:avLst/>
              <a:gdLst>
                <a:gd name="connsiteX0" fmla="*/ 375027 w 375318"/>
                <a:gd name="connsiteY0" fmla="*/ 373001 h 373000"/>
                <a:gd name="connsiteX1" fmla="*/ 375318 w 375318"/>
                <a:gd name="connsiteY1" fmla="*/ 0 h 373000"/>
                <a:gd name="connsiteX2" fmla="*/ 0 w 375318"/>
                <a:gd name="connsiteY2" fmla="*/ 372710 h 373000"/>
                <a:gd name="connsiteX3" fmla="*/ 375027 w 375318"/>
                <a:gd name="connsiteY3" fmla="*/ 373001 h 373000"/>
              </a:gdLst>
              <a:ahLst/>
              <a:cxnLst>
                <a:cxn ang="0">
                  <a:pos x="connsiteX0" y="connsiteY0"/>
                </a:cxn>
                <a:cxn ang="0">
                  <a:pos x="connsiteX1" y="connsiteY1"/>
                </a:cxn>
                <a:cxn ang="0">
                  <a:pos x="connsiteX2" y="connsiteY2"/>
                </a:cxn>
                <a:cxn ang="0">
                  <a:pos x="connsiteX3" y="connsiteY3"/>
                </a:cxn>
              </a:cxnLst>
              <a:rect l="l" t="t" r="r" b="b"/>
              <a:pathLst>
                <a:path w="375318" h="373000">
                  <a:moveTo>
                    <a:pt x="375027" y="373001"/>
                  </a:moveTo>
                  <a:lnTo>
                    <a:pt x="375318" y="0"/>
                  </a:lnTo>
                  <a:lnTo>
                    <a:pt x="0" y="372710"/>
                  </a:lnTo>
                  <a:lnTo>
                    <a:pt x="375027" y="373001"/>
                  </a:lnTo>
                  <a:close/>
                </a:path>
              </a:pathLst>
            </a:custGeom>
            <a:grpFill/>
            <a:ln w="0" cap="flat">
              <a:noFill/>
              <a:prstDash val="solid"/>
              <a:miter/>
            </a:ln>
          </p:spPr>
          <p:txBody>
            <a:bodyPr rtlCol="0" anchor="ctr"/>
            <a:lstStyle/>
            <a:p>
              <a:endParaRPr lang="en-SA"/>
            </a:p>
          </p:txBody>
        </p:sp>
        <p:sp>
          <p:nvSpPr>
            <p:cNvPr id="50" name="Freeform 49">
              <a:extLst>
                <a:ext uri="{FF2B5EF4-FFF2-40B4-BE49-F238E27FC236}">
                  <a16:creationId xmlns:a16="http://schemas.microsoft.com/office/drawing/2014/main" id="{A20D9103-E3F4-5494-A8FB-2A5B48545CD3}"/>
                </a:ext>
              </a:extLst>
            </p:cNvPr>
            <p:cNvSpPr/>
            <p:nvPr/>
          </p:nvSpPr>
          <p:spPr>
            <a:xfrm>
              <a:off x="5168638" y="3926240"/>
              <a:ext cx="347986" cy="351262"/>
            </a:xfrm>
            <a:custGeom>
              <a:avLst/>
              <a:gdLst>
                <a:gd name="connsiteX0" fmla="*/ 347986 w 347986"/>
                <a:gd name="connsiteY0" fmla="*/ 0 h 351262"/>
                <a:gd name="connsiteX1" fmla="*/ 347986 w 347986"/>
                <a:gd name="connsiteY1" fmla="*/ 351262 h 351262"/>
                <a:gd name="connsiteX2" fmla="*/ 0 w 347986"/>
                <a:gd name="connsiteY2" fmla="*/ 264260 h 351262"/>
                <a:gd name="connsiteX3" fmla="*/ 192004 w 347986"/>
                <a:gd name="connsiteY3" fmla="*/ 155275 h 351262"/>
                <a:gd name="connsiteX4" fmla="*/ 347986 w 347986"/>
                <a:gd name="connsiteY4" fmla="*/ 0 h 35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6" h="351262">
                  <a:moveTo>
                    <a:pt x="347986" y="0"/>
                  </a:moveTo>
                  <a:lnTo>
                    <a:pt x="347986" y="351262"/>
                  </a:lnTo>
                  <a:cubicBezTo>
                    <a:pt x="225162" y="341509"/>
                    <a:pt x="108163" y="311327"/>
                    <a:pt x="0" y="264260"/>
                  </a:cubicBezTo>
                  <a:cubicBezTo>
                    <a:pt x="70491" y="246354"/>
                    <a:pt x="137097" y="210204"/>
                    <a:pt x="192004" y="155275"/>
                  </a:cubicBezTo>
                  <a:lnTo>
                    <a:pt x="347986" y="0"/>
                  </a:lnTo>
                  <a:close/>
                </a:path>
              </a:pathLst>
            </a:custGeom>
            <a:grpFill/>
            <a:ln w="0" cap="flat">
              <a:noFill/>
              <a:prstDash val="solid"/>
              <a:miter/>
            </a:ln>
          </p:spPr>
          <p:txBody>
            <a:bodyPr rtlCol="0" anchor="ctr"/>
            <a:lstStyle/>
            <a:p>
              <a:endParaRPr lang="en-SA"/>
            </a:p>
          </p:txBody>
        </p:sp>
        <p:sp>
          <p:nvSpPr>
            <p:cNvPr id="52" name="Freeform 51">
              <a:extLst>
                <a:ext uri="{FF2B5EF4-FFF2-40B4-BE49-F238E27FC236}">
                  <a16:creationId xmlns:a16="http://schemas.microsoft.com/office/drawing/2014/main" id="{5D71FF70-5CE2-2382-2F8A-967DEA253776}"/>
                </a:ext>
              </a:extLst>
            </p:cNvPr>
            <p:cNvSpPr/>
            <p:nvPr/>
          </p:nvSpPr>
          <p:spPr>
            <a:xfrm>
              <a:off x="4731177" y="3336921"/>
              <a:ext cx="704373" cy="700844"/>
            </a:xfrm>
            <a:custGeom>
              <a:avLst/>
              <a:gdLst>
                <a:gd name="connsiteX0" fmla="*/ 268662 w 704373"/>
                <a:gd name="connsiteY0" fmla="*/ 48 h 700844"/>
                <a:gd name="connsiteX1" fmla="*/ 704373 w 704373"/>
                <a:gd name="connsiteY1" fmla="*/ 433364 h 700844"/>
                <a:gd name="connsiteX2" fmla="*/ 508728 w 704373"/>
                <a:gd name="connsiteY2" fmla="*/ 628186 h 700844"/>
                <a:gd name="connsiteX3" fmla="*/ 155936 w 704373"/>
                <a:gd name="connsiteY3" fmla="*/ 628623 h 700844"/>
                <a:gd name="connsiteX4" fmla="*/ 73017 w 704373"/>
                <a:gd name="connsiteY4" fmla="*/ 546181 h 700844"/>
                <a:gd name="connsiteX5" fmla="*/ 2 w 704373"/>
                <a:gd name="connsiteY5" fmla="*/ 371011 h 700844"/>
                <a:gd name="connsiteX6" fmla="*/ 72532 w 704373"/>
                <a:gd name="connsiteY6" fmla="*/ 195259 h 700844"/>
                <a:gd name="connsiteX7" fmla="*/ 268614 w 704373"/>
                <a:gd name="connsiteY7" fmla="*/ 0 h 70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373" h="700844">
                  <a:moveTo>
                    <a:pt x="268662" y="48"/>
                  </a:moveTo>
                  <a:lnTo>
                    <a:pt x="704373" y="433364"/>
                  </a:lnTo>
                  <a:lnTo>
                    <a:pt x="508728" y="628186"/>
                  </a:lnTo>
                  <a:cubicBezTo>
                    <a:pt x="411342" y="724942"/>
                    <a:pt x="253224" y="725039"/>
                    <a:pt x="155936" y="628623"/>
                  </a:cubicBezTo>
                  <a:lnTo>
                    <a:pt x="73017" y="546181"/>
                  </a:lnTo>
                  <a:cubicBezTo>
                    <a:pt x="25927" y="499356"/>
                    <a:pt x="-289" y="436906"/>
                    <a:pt x="2" y="371011"/>
                  </a:cubicBezTo>
                  <a:cubicBezTo>
                    <a:pt x="-143" y="304679"/>
                    <a:pt x="25441" y="242084"/>
                    <a:pt x="72532" y="195259"/>
                  </a:cubicBezTo>
                  <a:lnTo>
                    <a:pt x="268614" y="0"/>
                  </a:lnTo>
                  <a:close/>
                </a:path>
              </a:pathLst>
            </a:custGeom>
            <a:grpFill/>
            <a:ln w="0" cap="flat">
              <a:noFill/>
              <a:prstDash val="solid"/>
              <a:miter/>
            </a:ln>
          </p:spPr>
          <p:txBody>
            <a:bodyPr rtlCol="0" anchor="ctr"/>
            <a:lstStyle/>
            <a:p>
              <a:endParaRPr lang="en-SA"/>
            </a:p>
          </p:txBody>
        </p:sp>
        <p:sp>
          <p:nvSpPr>
            <p:cNvPr id="53" name="Freeform 52">
              <a:extLst>
                <a:ext uri="{FF2B5EF4-FFF2-40B4-BE49-F238E27FC236}">
                  <a16:creationId xmlns:a16="http://schemas.microsoft.com/office/drawing/2014/main" id="{4788B687-8878-84D7-DDA5-8A971844D272}"/>
                </a:ext>
              </a:extLst>
            </p:cNvPr>
            <p:cNvSpPr/>
            <p:nvPr/>
          </p:nvSpPr>
          <p:spPr>
            <a:xfrm>
              <a:off x="4512184" y="3240020"/>
              <a:ext cx="354928" cy="349806"/>
            </a:xfrm>
            <a:custGeom>
              <a:avLst/>
              <a:gdLst>
                <a:gd name="connsiteX0" fmla="*/ 178314 w 354928"/>
                <a:gd name="connsiteY0" fmla="*/ 175995 h 349806"/>
                <a:gd name="connsiteX1" fmla="*/ 73840 w 354928"/>
                <a:gd name="connsiteY1" fmla="*/ 349807 h 349806"/>
                <a:gd name="connsiteX2" fmla="*/ 0 w 354928"/>
                <a:gd name="connsiteY2" fmla="*/ 340 h 349806"/>
                <a:gd name="connsiteX3" fmla="*/ 354928 w 354928"/>
                <a:gd name="connsiteY3" fmla="*/ 0 h 349806"/>
                <a:gd name="connsiteX4" fmla="*/ 178314 w 354928"/>
                <a:gd name="connsiteY4" fmla="*/ 176044 h 34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28" h="349806">
                  <a:moveTo>
                    <a:pt x="178314" y="175995"/>
                  </a:moveTo>
                  <a:cubicBezTo>
                    <a:pt x="128650" y="225295"/>
                    <a:pt x="93405" y="284688"/>
                    <a:pt x="73840" y="349807"/>
                  </a:cubicBezTo>
                  <a:cubicBezTo>
                    <a:pt x="30682" y="240920"/>
                    <a:pt x="5049" y="122959"/>
                    <a:pt x="0" y="340"/>
                  </a:cubicBezTo>
                  <a:lnTo>
                    <a:pt x="354928" y="0"/>
                  </a:lnTo>
                  <a:lnTo>
                    <a:pt x="178314" y="176044"/>
                  </a:lnTo>
                  <a:close/>
                </a:path>
              </a:pathLst>
            </a:custGeom>
            <a:grpFill/>
            <a:ln w="0" cap="flat">
              <a:noFill/>
              <a:prstDash val="solid"/>
              <a:miter/>
            </a:ln>
          </p:spPr>
          <p:txBody>
            <a:bodyPr rtlCol="0" anchor="ctr"/>
            <a:lstStyle/>
            <a:p>
              <a:endParaRPr lang="en-SA"/>
            </a:p>
          </p:txBody>
        </p:sp>
        <p:sp>
          <p:nvSpPr>
            <p:cNvPr id="54" name="Freeform 53">
              <a:extLst>
                <a:ext uri="{FF2B5EF4-FFF2-40B4-BE49-F238E27FC236}">
                  <a16:creationId xmlns:a16="http://schemas.microsoft.com/office/drawing/2014/main" id="{3D8092EC-A978-F5E2-A0EC-5F6BE2CCB927}"/>
                </a:ext>
              </a:extLst>
            </p:cNvPr>
            <p:cNvSpPr/>
            <p:nvPr userDrawn="1"/>
          </p:nvSpPr>
          <p:spPr>
            <a:xfrm>
              <a:off x="4589276" y="2123492"/>
              <a:ext cx="848798" cy="844892"/>
            </a:xfrm>
            <a:custGeom>
              <a:avLst/>
              <a:gdLst>
                <a:gd name="connsiteX0" fmla="*/ 0 w 848798"/>
                <a:gd name="connsiteY0" fmla="*/ 412887 h 844892"/>
                <a:gd name="connsiteX1" fmla="*/ 414447 w 848798"/>
                <a:gd name="connsiteY1" fmla="*/ 0 h 844892"/>
                <a:gd name="connsiteX2" fmla="*/ 848799 w 848798"/>
                <a:gd name="connsiteY2" fmla="*/ 431957 h 844892"/>
                <a:gd name="connsiteX3" fmla="*/ 434400 w 848798"/>
                <a:gd name="connsiteY3" fmla="*/ 844893 h 844892"/>
                <a:gd name="connsiteX4" fmla="*/ 0 w 848798"/>
                <a:gd name="connsiteY4" fmla="*/ 412887 h 84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798" h="844892">
                  <a:moveTo>
                    <a:pt x="0" y="412887"/>
                  </a:moveTo>
                  <a:lnTo>
                    <a:pt x="414447" y="0"/>
                  </a:lnTo>
                  <a:lnTo>
                    <a:pt x="848799" y="431957"/>
                  </a:lnTo>
                  <a:lnTo>
                    <a:pt x="434400" y="844893"/>
                  </a:lnTo>
                  <a:lnTo>
                    <a:pt x="0" y="412887"/>
                  </a:lnTo>
                  <a:close/>
                </a:path>
              </a:pathLst>
            </a:custGeom>
            <a:grpFill/>
            <a:ln w="0" cap="flat">
              <a:noFill/>
              <a:prstDash val="solid"/>
              <a:miter/>
            </a:ln>
          </p:spPr>
          <p:txBody>
            <a:bodyPr rtlCol="0" anchor="ctr"/>
            <a:lstStyle/>
            <a:p>
              <a:endParaRPr lang="en-SA"/>
            </a:p>
          </p:txBody>
        </p:sp>
        <p:sp>
          <p:nvSpPr>
            <p:cNvPr id="55" name="Freeform 54">
              <a:extLst>
                <a:ext uri="{FF2B5EF4-FFF2-40B4-BE49-F238E27FC236}">
                  <a16:creationId xmlns:a16="http://schemas.microsoft.com/office/drawing/2014/main" id="{1B3164EB-2E4D-5C2F-20D3-476F038E8427}"/>
                </a:ext>
              </a:extLst>
            </p:cNvPr>
            <p:cNvSpPr/>
            <p:nvPr/>
          </p:nvSpPr>
          <p:spPr>
            <a:xfrm>
              <a:off x="5140821" y="2024310"/>
              <a:ext cx="374881" cy="372564"/>
            </a:xfrm>
            <a:custGeom>
              <a:avLst/>
              <a:gdLst>
                <a:gd name="connsiteX0" fmla="*/ 374881 w 374881"/>
                <a:gd name="connsiteY0" fmla="*/ 372564 h 372564"/>
                <a:gd name="connsiteX1" fmla="*/ 0 w 374881"/>
                <a:gd name="connsiteY1" fmla="*/ 291 h 372564"/>
                <a:gd name="connsiteX2" fmla="*/ 374590 w 374881"/>
                <a:gd name="connsiteY2" fmla="*/ 0 h 372564"/>
                <a:gd name="connsiteX3" fmla="*/ 374881 w 374881"/>
                <a:gd name="connsiteY3" fmla="*/ 372564 h 372564"/>
              </a:gdLst>
              <a:ahLst/>
              <a:cxnLst>
                <a:cxn ang="0">
                  <a:pos x="connsiteX0" y="connsiteY0"/>
                </a:cxn>
                <a:cxn ang="0">
                  <a:pos x="connsiteX1" y="connsiteY1"/>
                </a:cxn>
                <a:cxn ang="0">
                  <a:pos x="connsiteX2" y="connsiteY2"/>
                </a:cxn>
                <a:cxn ang="0">
                  <a:pos x="connsiteX3" y="connsiteY3"/>
                </a:cxn>
              </a:cxnLst>
              <a:rect l="l" t="t" r="r" b="b"/>
              <a:pathLst>
                <a:path w="374881" h="372564">
                  <a:moveTo>
                    <a:pt x="374881" y="372564"/>
                  </a:moveTo>
                  <a:lnTo>
                    <a:pt x="0" y="291"/>
                  </a:lnTo>
                  <a:lnTo>
                    <a:pt x="374590" y="0"/>
                  </a:lnTo>
                  <a:lnTo>
                    <a:pt x="374881" y="372564"/>
                  </a:lnTo>
                  <a:close/>
                </a:path>
              </a:pathLst>
            </a:custGeom>
            <a:grpFill/>
            <a:ln w="0" cap="flat">
              <a:noFill/>
              <a:prstDash val="solid"/>
              <a:miter/>
            </a:ln>
          </p:spPr>
          <p:txBody>
            <a:bodyPr rtlCol="0" anchor="ctr"/>
            <a:lstStyle/>
            <a:p>
              <a:endParaRPr lang="en-SA"/>
            </a:p>
          </p:txBody>
        </p:sp>
        <p:sp>
          <p:nvSpPr>
            <p:cNvPr id="56" name="Freeform 55">
              <a:extLst>
                <a:ext uri="{FF2B5EF4-FFF2-40B4-BE49-F238E27FC236}">
                  <a16:creationId xmlns:a16="http://schemas.microsoft.com/office/drawing/2014/main" id="{86FFBCD1-39B8-1000-C2BE-32BF88B825F4}"/>
                </a:ext>
              </a:extLst>
            </p:cNvPr>
            <p:cNvSpPr/>
            <p:nvPr/>
          </p:nvSpPr>
          <p:spPr>
            <a:xfrm>
              <a:off x="4510921" y="2024941"/>
              <a:ext cx="356287" cy="354173"/>
            </a:xfrm>
            <a:custGeom>
              <a:avLst/>
              <a:gdLst>
                <a:gd name="connsiteX0" fmla="*/ 0 w 356287"/>
                <a:gd name="connsiteY0" fmla="*/ 354174 h 354173"/>
                <a:gd name="connsiteX1" fmla="*/ 49 w 356287"/>
                <a:gd name="connsiteY1" fmla="*/ 340 h 354173"/>
                <a:gd name="connsiteX2" fmla="*/ 356288 w 356287"/>
                <a:gd name="connsiteY2" fmla="*/ 0 h 354173"/>
                <a:gd name="connsiteX3" fmla="*/ 0 w 356287"/>
                <a:gd name="connsiteY3" fmla="*/ 354174 h 354173"/>
              </a:gdLst>
              <a:ahLst/>
              <a:cxnLst>
                <a:cxn ang="0">
                  <a:pos x="connsiteX0" y="connsiteY0"/>
                </a:cxn>
                <a:cxn ang="0">
                  <a:pos x="connsiteX1" y="connsiteY1"/>
                </a:cxn>
                <a:cxn ang="0">
                  <a:pos x="connsiteX2" y="connsiteY2"/>
                </a:cxn>
                <a:cxn ang="0">
                  <a:pos x="connsiteX3" y="connsiteY3"/>
                </a:cxn>
              </a:cxnLst>
              <a:rect l="l" t="t" r="r" b="b"/>
              <a:pathLst>
                <a:path w="356287" h="354173">
                  <a:moveTo>
                    <a:pt x="0" y="354174"/>
                  </a:moveTo>
                  <a:lnTo>
                    <a:pt x="49" y="340"/>
                  </a:lnTo>
                  <a:lnTo>
                    <a:pt x="356288" y="0"/>
                  </a:lnTo>
                  <a:lnTo>
                    <a:pt x="0" y="354174"/>
                  </a:lnTo>
                  <a:close/>
                </a:path>
              </a:pathLst>
            </a:custGeom>
            <a:grpFill/>
            <a:ln w="0" cap="flat">
              <a:noFill/>
              <a:prstDash val="solid"/>
              <a:miter/>
            </a:ln>
          </p:spPr>
          <p:txBody>
            <a:bodyPr rtlCol="0" anchor="ctr"/>
            <a:lstStyle/>
            <a:p>
              <a:endParaRPr lang="en-SA"/>
            </a:p>
          </p:txBody>
        </p:sp>
        <p:sp>
          <p:nvSpPr>
            <p:cNvPr id="57" name="Freeform 56">
              <a:extLst>
                <a:ext uri="{FF2B5EF4-FFF2-40B4-BE49-F238E27FC236}">
                  <a16:creationId xmlns:a16="http://schemas.microsoft.com/office/drawing/2014/main" id="{76C5E955-9DE4-AC37-EFC7-0BB802EB5CFE}"/>
                </a:ext>
              </a:extLst>
            </p:cNvPr>
            <p:cNvSpPr/>
            <p:nvPr/>
          </p:nvSpPr>
          <p:spPr>
            <a:xfrm>
              <a:off x="4511018" y="2693450"/>
              <a:ext cx="375318" cy="373000"/>
            </a:xfrm>
            <a:custGeom>
              <a:avLst/>
              <a:gdLst>
                <a:gd name="connsiteX0" fmla="*/ 291 w 375318"/>
                <a:gd name="connsiteY0" fmla="*/ 373001 h 373000"/>
                <a:gd name="connsiteX1" fmla="*/ 0 w 375318"/>
                <a:gd name="connsiteY1" fmla="*/ 0 h 373000"/>
                <a:gd name="connsiteX2" fmla="*/ 375318 w 375318"/>
                <a:gd name="connsiteY2" fmla="*/ 372710 h 373000"/>
                <a:gd name="connsiteX3" fmla="*/ 291 w 375318"/>
                <a:gd name="connsiteY3" fmla="*/ 373001 h 373000"/>
              </a:gdLst>
              <a:ahLst/>
              <a:cxnLst>
                <a:cxn ang="0">
                  <a:pos x="connsiteX0" y="connsiteY0"/>
                </a:cxn>
                <a:cxn ang="0">
                  <a:pos x="connsiteX1" y="connsiteY1"/>
                </a:cxn>
                <a:cxn ang="0">
                  <a:pos x="connsiteX2" y="connsiteY2"/>
                </a:cxn>
                <a:cxn ang="0">
                  <a:pos x="connsiteX3" y="connsiteY3"/>
                </a:cxn>
              </a:cxnLst>
              <a:rect l="l" t="t" r="r" b="b"/>
              <a:pathLst>
                <a:path w="375318" h="373000">
                  <a:moveTo>
                    <a:pt x="291" y="373001"/>
                  </a:moveTo>
                  <a:lnTo>
                    <a:pt x="0" y="0"/>
                  </a:lnTo>
                  <a:lnTo>
                    <a:pt x="375318" y="372710"/>
                  </a:lnTo>
                  <a:lnTo>
                    <a:pt x="291" y="373001"/>
                  </a:lnTo>
                  <a:close/>
                </a:path>
              </a:pathLst>
            </a:custGeom>
            <a:grpFill/>
            <a:ln w="0" cap="flat">
              <a:noFill/>
              <a:prstDash val="solid"/>
              <a:miter/>
            </a:ln>
          </p:spPr>
          <p:txBody>
            <a:bodyPr rtlCol="0" anchor="ctr"/>
            <a:lstStyle/>
            <a:p>
              <a:endParaRPr lang="en-SA"/>
            </a:p>
          </p:txBody>
        </p:sp>
        <p:sp>
          <p:nvSpPr>
            <p:cNvPr id="58" name="Freeform 57">
              <a:extLst>
                <a:ext uri="{FF2B5EF4-FFF2-40B4-BE49-F238E27FC236}">
                  <a16:creationId xmlns:a16="http://schemas.microsoft.com/office/drawing/2014/main" id="{AC23A96F-8060-D468-AA15-F3BB645E921A}"/>
                </a:ext>
              </a:extLst>
            </p:cNvPr>
            <p:cNvSpPr/>
            <p:nvPr/>
          </p:nvSpPr>
          <p:spPr>
            <a:xfrm rot="18900000">
              <a:off x="5225396" y="2763737"/>
              <a:ext cx="763598" cy="770797"/>
            </a:xfrm>
            <a:custGeom>
              <a:avLst/>
              <a:gdLst>
                <a:gd name="connsiteX0" fmla="*/ 0 w 763598"/>
                <a:gd name="connsiteY0" fmla="*/ 0 h 770797"/>
                <a:gd name="connsiteX1" fmla="*/ 763598 w 763598"/>
                <a:gd name="connsiteY1" fmla="*/ 0 h 770797"/>
                <a:gd name="connsiteX2" fmla="*/ 763598 w 763598"/>
                <a:gd name="connsiteY2" fmla="*/ 770797 h 770797"/>
                <a:gd name="connsiteX3" fmla="*/ 0 w 763598"/>
                <a:gd name="connsiteY3" fmla="*/ 770797 h 770797"/>
              </a:gdLst>
              <a:ahLst/>
              <a:cxnLst>
                <a:cxn ang="0">
                  <a:pos x="connsiteX0" y="connsiteY0"/>
                </a:cxn>
                <a:cxn ang="0">
                  <a:pos x="connsiteX1" y="connsiteY1"/>
                </a:cxn>
                <a:cxn ang="0">
                  <a:pos x="connsiteX2" y="connsiteY2"/>
                </a:cxn>
                <a:cxn ang="0">
                  <a:pos x="connsiteX3" y="connsiteY3"/>
                </a:cxn>
              </a:cxnLst>
              <a:rect l="l" t="t" r="r" b="b"/>
              <a:pathLst>
                <a:path w="763598" h="770797">
                  <a:moveTo>
                    <a:pt x="0" y="0"/>
                  </a:moveTo>
                  <a:lnTo>
                    <a:pt x="763598" y="0"/>
                  </a:lnTo>
                  <a:lnTo>
                    <a:pt x="763598" y="770797"/>
                  </a:lnTo>
                  <a:lnTo>
                    <a:pt x="0" y="770797"/>
                  </a:lnTo>
                  <a:close/>
                </a:path>
              </a:pathLst>
            </a:custGeom>
            <a:grpFill/>
            <a:ln w="0" cap="flat">
              <a:noFill/>
              <a:prstDash val="solid"/>
              <a:miter/>
            </a:ln>
          </p:spPr>
          <p:txBody>
            <a:bodyPr rtlCol="0" anchor="ctr"/>
            <a:lstStyle/>
            <a:p>
              <a:endParaRPr lang="en-SA"/>
            </a:p>
          </p:txBody>
        </p:sp>
      </p:grpSp>
      <p:pic>
        <p:nvPicPr>
          <p:cNvPr id="6" name="Picture 6">
            <a:extLst>
              <a:ext uri="{FF2B5EF4-FFF2-40B4-BE49-F238E27FC236}">
                <a16:creationId xmlns:a16="http://schemas.microsoft.com/office/drawing/2014/main" id="{DFB20BF1-995D-B5B2-BF18-41E646EADC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20545" y="463782"/>
            <a:ext cx="1520594" cy="1299021"/>
          </a:xfrm>
          <a:prstGeom prst="rect">
            <a:avLst/>
          </a:prstGeom>
        </p:spPr>
      </p:pic>
    </p:spTree>
    <p:extLst>
      <p:ext uri="{BB962C8B-B14F-4D97-AF65-F5344CB8AC3E}">
        <p14:creationId xmlns:p14="http://schemas.microsoft.com/office/powerpoint/2010/main" val="1602328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A470BA-E56A-05E7-1E7C-CEF31177286A}"/>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pic>
        <p:nvPicPr>
          <p:cNvPr id="8" name="Picture 7" descr="A blue background with squares&#10;&#10;Description automatically generated">
            <a:extLst>
              <a:ext uri="{FF2B5EF4-FFF2-40B4-BE49-F238E27FC236}">
                <a16:creationId xmlns:a16="http://schemas.microsoft.com/office/drawing/2014/main" id="{0693F606-E663-A42F-24B5-55E0496B7E42}"/>
              </a:ext>
            </a:extLst>
          </p:cNvPr>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8" name="Group 47">
            <a:extLst>
              <a:ext uri="{FF2B5EF4-FFF2-40B4-BE49-F238E27FC236}">
                <a16:creationId xmlns:a16="http://schemas.microsoft.com/office/drawing/2014/main" id="{390A173F-EE1C-3FFB-1927-A1156045DD62}"/>
              </a:ext>
            </a:extLst>
          </p:cNvPr>
          <p:cNvGrpSpPr/>
          <p:nvPr userDrawn="1"/>
        </p:nvGrpSpPr>
        <p:grpSpPr>
          <a:xfrm>
            <a:off x="12445865" y="2727722"/>
            <a:ext cx="1934194" cy="1112141"/>
            <a:chOff x="1156233" y="2698653"/>
            <a:chExt cx="3877524" cy="2229535"/>
          </a:xfrm>
        </p:grpSpPr>
        <p:sp>
          <p:nvSpPr>
            <p:cNvPr id="18" name="Freeform 17">
              <a:extLst>
                <a:ext uri="{FF2B5EF4-FFF2-40B4-BE49-F238E27FC236}">
                  <a16:creationId xmlns:a16="http://schemas.microsoft.com/office/drawing/2014/main" id="{8A28990E-531F-8F80-3B8A-749F60783735}"/>
                </a:ext>
              </a:extLst>
            </p:cNvPr>
            <p:cNvSpPr/>
            <p:nvPr/>
          </p:nvSpPr>
          <p:spPr>
            <a:xfrm>
              <a:off x="1156233" y="2698653"/>
              <a:ext cx="3877524" cy="2229535"/>
            </a:xfrm>
            <a:custGeom>
              <a:avLst/>
              <a:gdLst>
                <a:gd name="connsiteX0" fmla="*/ 0 w 3877524"/>
                <a:gd name="connsiteY0" fmla="*/ 0 h 2229535"/>
                <a:gd name="connsiteX1" fmla="*/ 3877524 w 3877524"/>
                <a:gd name="connsiteY1" fmla="*/ 0 h 2229535"/>
                <a:gd name="connsiteX2" fmla="*/ 3877524 w 3877524"/>
                <a:gd name="connsiteY2" fmla="*/ 2229536 h 2229535"/>
                <a:gd name="connsiteX3" fmla="*/ 0 w 3877524"/>
                <a:gd name="connsiteY3" fmla="*/ 2229536 h 2229535"/>
              </a:gdLst>
              <a:ahLst/>
              <a:cxnLst>
                <a:cxn ang="0">
                  <a:pos x="connsiteX0" y="connsiteY0"/>
                </a:cxn>
                <a:cxn ang="0">
                  <a:pos x="connsiteX1" y="connsiteY1"/>
                </a:cxn>
                <a:cxn ang="0">
                  <a:pos x="connsiteX2" y="connsiteY2"/>
                </a:cxn>
                <a:cxn ang="0">
                  <a:pos x="connsiteX3" y="connsiteY3"/>
                </a:cxn>
              </a:cxnLst>
              <a:rect l="l" t="t" r="r" b="b"/>
              <a:pathLst>
                <a:path w="3877524" h="2229535">
                  <a:moveTo>
                    <a:pt x="0" y="0"/>
                  </a:moveTo>
                  <a:lnTo>
                    <a:pt x="3877524" y="0"/>
                  </a:lnTo>
                  <a:lnTo>
                    <a:pt x="3877524" y="2229536"/>
                  </a:lnTo>
                  <a:lnTo>
                    <a:pt x="0" y="2229536"/>
                  </a:lnTo>
                  <a:close/>
                </a:path>
              </a:pathLst>
            </a:custGeom>
            <a:solidFill>
              <a:srgbClr val="606060"/>
            </a:solidFill>
            <a:ln w="0" cap="flat">
              <a:noFill/>
              <a:prstDash val="solid"/>
              <a:miter/>
            </a:ln>
          </p:spPr>
          <p:txBody>
            <a:bodyPr rtlCol="0" anchor="ctr"/>
            <a:lstStyle/>
            <a:p>
              <a:endParaRPr lang="en-SA"/>
            </a:p>
          </p:txBody>
        </p:sp>
        <p:sp>
          <p:nvSpPr>
            <p:cNvPr id="19" name="Freeform 18">
              <a:extLst>
                <a:ext uri="{FF2B5EF4-FFF2-40B4-BE49-F238E27FC236}">
                  <a16:creationId xmlns:a16="http://schemas.microsoft.com/office/drawing/2014/main" id="{C14C3E58-2B1B-8A7E-1A74-776BA591B783}"/>
                </a:ext>
              </a:extLst>
            </p:cNvPr>
            <p:cNvSpPr/>
            <p:nvPr/>
          </p:nvSpPr>
          <p:spPr>
            <a:xfrm>
              <a:off x="1219040" y="2747384"/>
              <a:ext cx="2987975" cy="444925"/>
            </a:xfrm>
            <a:custGeom>
              <a:avLst/>
              <a:gdLst>
                <a:gd name="connsiteX0" fmla="*/ 0 w 2987975"/>
                <a:gd name="connsiteY0" fmla="*/ 0 h 444925"/>
                <a:gd name="connsiteX1" fmla="*/ 2987976 w 2987975"/>
                <a:gd name="connsiteY1" fmla="*/ 0 h 444925"/>
                <a:gd name="connsiteX2" fmla="*/ 2987976 w 2987975"/>
                <a:gd name="connsiteY2" fmla="*/ 444926 h 444925"/>
                <a:gd name="connsiteX3" fmla="*/ 0 w 2987975"/>
                <a:gd name="connsiteY3" fmla="*/ 444926 h 444925"/>
              </a:gdLst>
              <a:ahLst/>
              <a:cxnLst>
                <a:cxn ang="0">
                  <a:pos x="connsiteX0" y="connsiteY0"/>
                </a:cxn>
                <a:cxn ang="0">
                  <a:pos x="connsiteX1" y="connsiteY1"/>
                </a:cxn>
                <a:cxn ang="0">
                  <a:pos x="connsiteX2" y="connsiteY2"/>
                </a:cxn>
                <a:cxn ang="0">
                  <a:pos x="connsiteX3" y="connsiteY3"/>
                </a:cxn>
              </a:cxnLst>
              <a:rect l="l" t="t" r="r" b="b"/>
              <a:pathLst>
                <a:path w="2987975" h="444925">
                  <a:moveTo>
                    <a:pt x="0" y="0"/>
                  </a:moveTo>
                  <a:lnTo>
                    <a:pt x="2987976" y="0"/>
                  </a:lnTo>
                  <a:lnTo>
                    <a:pt x="2987976" y="444926"/>
                  </a:lnTo>
                  <a:lnTo>
                    <a:pt x="0" y="444926"/>
                  </a:lnTo>
                  <a:close/>
                </a:path>
              </a:pathLst>
            </a:custGeom>
            <a:solidFill>
              <a:srgbClr val="FFFFFF"/>
            </a:solidFill>
            <a:ln w="0" cap="flat">
              <a:noFill/>
              <a:prstDash val="solid"/>
              <a:miter/>
            </a:ln>
          </p:spPr>
          <p:txBody>
            <a:bodyPr rtlCol="0" anchor="ctr"/>
            <a:lstStyle/>
            <a:p>
              <a:endParaRPr lang="en-SA"/>
            </a:p>
          </p:txBody>
        </p:sp>
        <p:sp>
          <p:nvSpPr>
            <p:cNvPr id="22" name="Freeform 21">
              <a:extLst>
                <a:ext uri="{FF2B5EF4-FFF2-40B4-BE49-F238E27FC236}">
                  <a16:creationId xmlns:a16="http://schemas.microsoft.com/office/drawing/2014/main" id="{5E9AAFB2-F9E2-F97C-EA80-11571E55B673}"/>
                </a:ext>
              </a:extLst>
            </p:cNvPr>
            <p:cNvSpPr/>
            <p:nvPr/>
          </p:nvSpPr>
          <p:spPr>
            <a:xfrm>
              <a:off x="1305719"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A38855"/>
            </a:solidFill>
            <a:ln w="0" cap="flat">
              <a:noFill/>
              <a:prstDash val="solid"/>
              <a:miter/>
            </a:ln>
          </p:spPr>
          <p:txBody>
            <a:bodyPr rtlCol="0" anchor="ctr"/>
            <a:lstStyle/>
            <a:p>
              <a:endParaRPr lang="en-SA"/>
            </a:p>
          </p:txBody>
        </p:sp>
        <p:sp>
          <p:nvSpPr>
            <p:cNvPr id="23" name="Freeform 22">
              <a:extLst>
                <a:ext uri="{FF2B5EF4-FFF2-40B4-BE49-F238E27FC236}">
                  <a16:creationId xmlns:a16="http://schemas.microsoft.com/office/drawing/2014/main" id="{A556075F-F664-27D3-F137-D47C899ED16F}"/>
                </a:ext>
              </a:extLst>
            </p:cNvPr>
            <p:cNvSpPr/>
            <p:nvPr/>
          </p:nvSpPr>
          <p:spPr>
            <a:xfrm>
              <a:off x="1305719"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AA680"/>
            </a:solidFill>
            <a:ln w="0" cap="flat">
              <a:noFill/>
              <a:prstDash val="solid"/>
              <a:miter/>
            </a:ln>
          </p:spPr>
          <p:txBody>
            <a:bodyPr rtlCol="0" anchor="ctr"/>
            <a:lstStyle/>
            <a:p>
              <a:endParaRPr lang="en-SA"/>
            </a:p>
          </p:txBody>
        </p:sp>
        <p:sp>
          <p:nvSpPr>
            <p:cNvPr id="24" name="Freeform 23">
              <a:extLst>
                <a:ext uri="{FF2B5EF4-FFF2-40B4-BE49-F238E27FC236}">
                  <a16:creationId xmlns:a16="http://schemas.microsoft.com/office/drawing/2014/main" id="{967CBE46-9647-412E-CE24-CE5CE659946B}"/>
                </a:ext>
              </a:extLst>
            </p:cNvPr>
            <p:cNvSpPr/>
            <p:nvPr/>
          </p:nvSpPr>
          <p:spPr>
            <a:xfrm>
              <a:off x="1305719"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D1C3AA"/>
            </a:solidFill>
            <a:ln w="0" cap="flat">
              <a:noFill/>
              <a:prstDash val="solid"/>
              <a:miter/>
            </a:ln>
          </p:spPr>
          <p:txBody>
            <a:bodyPr rtlCol="0" anchor="ctr"/>
            <a:lstStyle/>
            <a:p>
              <a:endParaRPr lang="en-SA"/>
            </a:p>
          </p:txBody>
        </p:sp>
        <p:sp>
          <p:nvSpPr>
            <p:cNvPr id="25" name="Freeform 24">
              <a:extLst>
                <a:ext uri="{FF2B5EF4-FFF2-40B4-BE49-F238E27FC236}">
                  <a16:creationId xmlns:a16="http://schemas.microsoft.com/office/drawing/2014/main" id="{9FC7682E-0D80-E8D5-77A8-F6F8AA054655}"/>
                </a:ext>
              </a:extLst>
            </p:cNvPr>
            <p:cNvSpPr/>
            <p:nvPr/>
          </p:nvSpPr>
          <p:spPr>
            <a:xfrm>
              <a:off x="1305719"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E8E1D4"/>
            </a:solidFill>
            <a:ln w="0" cap="flat">
              <a:noFill/>
              <a:prstDash val="solid"/>
              <a:miter/>
            </a:ln>
          </p:spPr>
          <p:txBody>
            <a:bodyPr rtlCol="0" anchor="ctr"/>
            <a:lstStyle/>
            <a:p>
              <a:endParaRPr lang="en-SA"/>
            </a:p>
          </p:txBody>
        </p:sp>
        <p:sp>
          <p:nvSpPr>
            <p:cNvPr id="26" name="Freeform 25">
              <a:extLst>
                <a:ext uri="{FF2B5EF4-FFF2-40B4-BE49-F238E27FC236}">
                  <a16:creationId xmlns:a16="http://schemas.microsoft.com/office/drawing/2014/main" id="{F05B3FB2-2C33-948F-88E2-B0246A4F31DF}"/>
                </a:ext>
              </a:extLst>
            </p:cNvPr>
            <p:cNvSpPr/>
            <p:nvPr/>
          </p:nvSpPr>
          <p:spPr>
            <a:xfrm>
              <a:off x="1305719"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27" name="Freeform 26">
              <a:extLst>
                <a:ext uri="{FF2B5EF4-FFF2-40B4-BE49-F238E27FC236}">
                  <a16:creationId xmlns:a16="http://schemas.microsoft.com/office/drawing/2014/main" id="{29FADD4B-BA48-98F8-E221-7BAFB4A1FBB4}"/>
                </a:ext>
              </a:extLst>
            </p:cNvPr>
            <p:cNvSpPr/>
            <p:nvPr/>
          </p:nvSpPr>
          <p:spPr>
            <a:xfrm>
              <a:off x="1793823"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5054"/>
            </a:solidFill>
            <a:ln w="0" cap="flat">
              <a:noFill/>
              <a:prstDash val="solid"/>
              <a:miter/>
            </a:ln>
          </p:spPr>
          <p:txBody>
            <a:bodyPr rtlCol="0" anchor="ctr"/>
            <a:lstStyle/>
            <a:p>
              <a:endParaRPr lang="en-SA"/>
            </a:p>
          </p:txBody>
        </p:sp>
        <p:sp>
          <p:nvSpPr>
            <p:cNvPr id="28" name="Freeform 27">
              <a:extLst>
                <a:ext uri="{FF2B5EF4-FFF2-40B4-BE49-F238E27FC236}">
                  <a16:creationId xmlns:a16="http://schemas.microsoft.com/office/drawing/2014/main" id="{E87FD2E0-E02D-145D-558B-F7F0F44845B6}"/>
                </a:ext>
              </a:extLst>
            </p:cNvPr>
            <p:cNvSpPr/>
            <p:nvPr/>
          </p:nvSpPr>
          <p:spPr>
            <a:xfrm>
              <a:off x="1793823"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7C7F"/>
            </a:solidFill>
            <a:ln w="0" cap="flat">
              <a:noFill/>
              <a:prstDash val="solid"/>
              <a:miter/>
            </a:ln>
          </p:spPr>
          <p:txBody>
            <a:bodyPr rtlCol="0" anchor="ctr"/>
            <a:lstStyle/>
            <a:p>
              <a:endParaRPr lang="en-SA"/>
            </a:p>
          </p:txBody>
        </p:sp>
        <p:sp>
          <p:nvSpPr>
            <p:cNvPr id="29" name="Freeform 28">
              <a:extLst>
                <a:ext uri="{FF2B5EF4-FFF2-40B4-BE49-F238E27FC236}">
                  <a16:creationId xmlns:a16="http://schemas.microsoft.com/office/drawing/2014/main" id="{28F47C12-C85D-2379-923C-95FB05544312}"/>
                </a:ext>
              </a:extLst>
            </p:cNvPr>
            <p:cNvSpPr/>
            <p:nvPr/>
          </p:nvSpPr>
          <p:spPr>
            <a:xfrm>
              <a:off x="1793823"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A7A9"/>
            </a:solidFill>
            <a:ln w="0" cap="flat">
              <a:noFill/>
              <a:prstDash val="solid"/>
              <a:miter/>
            </a:ln>
          </p:spPr>
          <p:txBody>
            <a:bodyPr rtlCol="0" anchor="ctr"/>
            <a:lstStyle/>
            <a:p>
              <a:endParaRPr lang="en-SA"/>
            </a:p>
          </p:txBody>
        </p:sp>
        <p:sp>
          <p:nvSpPr>
            <p:cNvPr id="30" name="Freeform 29">
              <a:extLst>
                <a:ext uri="{FF2B5EF4-FFF2-40B4-BE49-F238E27FC236}">
                  <a16:creationId xmlns:a16="http://schemas.microsoft.com/office/drawing/2014/main" id="{B876CE67-08A7-2DF9-C826-EEA2EE9210FD}"/>
                </a:ext>
              </a:extLst>
            </p:cNvPr>
            <p:cNvSpPr/>
            <p:nvPr/>
          </p:nvSpPr>
          <p:spPr>
            <a:xfrm>
              <a:off x="1793823"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3D4"/>
            </a:solidFill>
            <a:ln w="0" cap="flat">
              <a:noFill/>
              <a:prstDash val="solid"/>
              <a:miter/>
            </a:ln>
          </p:spPr>
          <p:txBody>
            <a:bodyPr rtlCol="0" anchor="ctr"/>
            <a:lstStyle/>
            <a:p>
              <a:endParaRPr lang="en-SA"/>
            </a:p>
          </p:txBody>
        </p:sp>
        <p:sp>
          <p:nvSpPr>
            <p:cNvPr id="31" name="Freeform 30">
              <a:extLst>
                <a:ext uri="{FF2B5EF4-FFF2-40B4-BE49-F238E27FC236}">
                  <a16:creationId xmlns:a16="http://schemas.microsoft.com/office/drawing/2014/main" id="{E7F0E56E-5D65-A495-ED53-F60C21324FF8}"/>
                </a:ext>
              </a:extLst>
            </p:cNvPr>
            <p:cNvSpPr/>
            <p:nvPr/>
          </p:nvSpPr>
          <p:spPr>
            <a:xfrm>
              <a:off x="1793823"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2" name="Freeform 31">
              <a:extLst>
                <a:ext uri="{FF2B5EF4-FFF2-40B4-BE49-F238E27FC236}">
                  <a16:creationId xmlns:a16="http://schemas.microsoft.com/office/drawing/2014/main" id="{08D91C45-7FFC-9A84-3B85-25EF5D027D73}"/>
                </a:ext>
              </a:extLst>
            </p:cNvPr>
            <p:cNvSpPr/>
            <p:nvPr/>
          </p:nvSpPr>
          <p:spPr>
            <a:xfrm>
              <a:off x="2281946"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656E"/>
            </a:solidFill>
            <a:ln w="0" cap="flat">
              <a:noFill/>
              <a:prstDash val="solid"/>
              <a:miter/>
            </a:ln>
          </p:spPr>
          <p:txBody>
            <a:bodyPr rtlCol="0" anchor="ctr"/>
            <a:lstStyle/>
            <a:p>
              <a:endParaRPr lang="en-SA"/>
            </a:p>
          </p:txBody>
        </p:sp>
        <p:sp>
          <p:nvSpPr>
            <p:cNvPr id="33" name="Freeform 32">
              <a:extLst>
                <a:ext uri="{FF2B5EF4-FFF2-40B4-BE49-F238E27FC236}">
                  <a16:creationId xmlns:a16="http://schemas.microsoft.com/office/drawing/2014/main" id="{94549225-2C6F-56E9-8ADE-29C0AD2C0BBF}"/>
                </a:ext>
              </a:extLst>
            </p:cNvPr>
            <p:cNvSpPr/>
            <p:nvPr/>
          </p:nvSpPr>
          <p:spPr>
            <a:xfrm>
              <a:off x="2281946"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8B92"/>
            </a:solidFill>
            <a:ln w="0" cap="flat">
              <a:noFill/>
              <a:prstDash val="solid"/>
              <a:miter/>
            </a:ln>
          </p:spPr>
          <p:txBody>
            <a:bodyPr rtlCol="0" anchor="ctr"/>
            <a:lstStyle/>
            <a:p>
              <a:endParaRPr lang="en-SA"/>
            </a:p>
          </p:txBody>
        </p:sp>
        <p:sp>
          <p:nvSpPr>
            <p:cNvPr id="34" name="Freeform 33">
              <a:extLst>
                <a:ext uri="{FF2B5EF4-FFF2-40B4-BE49-F238E27FC236}">
                  <a16:creationId xmlns:a16="http://schemas.microsoft.com/office/drawing/2014/main" id="{7530BFFE-2B76-A3CC-2163-92884122F4D9}"/>
                </a:ext>
              </a:extLst>
            </p:cNvPr>
            <p:cNvSpPr/>
            <p:nvPr/>
          </p:nvSpPr>
          <p:spPr>
            <a:xfrm>
              <a:off x="2281946"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B2B6"/>
            </a:solidFill>
            <a:ln w="0" cap="flat">
              <a:noFill/>
              <a:prstDash val="solid"/>
              <a:miter/>
            </a:ln>
          </p:spPr>
          <p:txBody>
            <a:bodyPr rtlCol="0" anchor="ctr"/>
            <a:lstStyle/>
            <a:p>
              <a:endParaRPr lang="en-SA"/>
            </a:p>
          </p:txBody>
        </p:sp>
        <p:sp>
          <p:nvSpPr>
            <p:cNvPr id="35" name="Freeform 34">
              <a:extLst>
                <a:ext uri="{FF2B5EF4-FFF2-40B4-BE49-F238E27FC236}">
                  <a16:creationId xmlns:a16="http://schemas.microsoft.com/office/drawing/2014/main" id="{EA6F0E9F-8DF2-49FA-E339-81128925B357}"/>
                </a:ext>
              </a:extLst>
            </p:cNvPr>
            <p:cNvSpPr/>
            <p:nvPr/>
          </p:nvSpPr>
          <p:spPr>
            <a:xfrm>
              <a:off x="2281946"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8DB"/>
            </a:solidFill>
            <a:ln w="0" cap="flat">
              <a:noFill/>
              <a:prstDash val="solid"/>
              <a:miter/>
            </a:ln>
          </p:spPr>
          <p:txBody>
            <a:bodyPr rtlCol="0" anchor="ctr"/>
            <a:lstStyle/>
            <a:p>
              <a:endParaRPr lang="en-SA"/>
            </a:p>
          </p:txBody>
        </p:sp>
        <p:sp>
          <p:nvSpPr>
            <p:cNvPr id="36" name="Freeform 35">
              <a:extLst>
                <a:ext uri="{FF2B5EF4-FFF2-40B4-BE49-F238E27FC236}">
                  <a16:creationId xmlns:a16="http://schemas.microsoft.com/office/drawing/2014/main" id="{C80430B6-5B29-3485-96BD-74F439796D9F}"/>
                </a:ext>
              </a:extLst>
            </p:cNvPr>
            <p:cNvSpPr/>
            <p:nvPr/>
          </p:nvSpPr>
          <p:spPr>
            <a:xfrm>
              <a:off x="2281946"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7" name="Freeform 36">
              <a:extLst>
                <a:ext uri="{FF2B5EF4-FFF2-40B4-BE49-F238E27FC236}">
                  <a16:creationId xmlns:a16="http://schemas.microsoft.com/office/drawing/2014/main" id="{A0C1E2C1-2B3F-4DBC-ED89-98CC779AF4D5}"/>
                </a:ext>
              </a:extLst>
            </p:cNvPr>
            <p:cNvSpPr/>
            <p:nvPr/>
          </p:nvSpPr>
          <p:spPr>
            <a:xfrm>
              <a:off x="2770050"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12303D"/>
            </a:solidFill>
            <a:ln w="0" cap="flat">
              <a:noFill/>
              <a:prstDash val="solid"/>
              <a:miter/>
            </a:ln>
          </p:spPr>
          <p:txBody>
            <a:bodyPr rtlCol="0" anchor="ctr"/>
            <a:lstStyle/>
            <a:p>
              <a:endParaRPr lang="en-SA"/>
            </a:p>
          </p:txBody>
        </p:sp>
        <p:sp>
          <p:nvSpPr>
            <p:cNvPr id="38" name="Freeform 37">
              <a:extLst>
                <a:ext uri="{FF2B5EF4-FFF2-40B4-BE49-F238E27FC236}">
                  <a16:creationId xmlns:a16="http://schemas.microsoft.com/office/drawing/2014/main" id="{0726C6CD-964F-1671-BD41-CCCC8EB2FC6A}"/>
                </a:ext>
              </a:extLst>
            </p:cNvPr>
            <p:cNvSpPr/>
            <p:nvPr/>
          </p:nvSpPr>
          <p:spPr>
            <a:xfrm>
              <a:off x="2770050"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D646D"/>
            </a:solidFill>
            <a:ln w="0" cap="flat">
              <a:noFill/>
              <a:prstDash val="solid"/>
              <a:miter/>
            </a:ln>
          </p:spPr>
          <p:txBody>
            <a:bodyPr rtlCol="0" anchor="ctr"/>
            <a:lstStyle/>
            <a:p>
              <a:endParaRPr lang="en-SA"/>
            </a:p>
          </p:txBody>
        </p:sp>
        <p:sp>
          <p:nvSpPr>
            <p:cNvPr id="39" name="Freeform 38">
              <a:extLst>
                <a:ext uri="{FF2B5EF4-FFF2-40B4-BE49-F238E27FC236}">
                  <a16:creationId xmlns:a16="http://schemas.microsoft.com/office/drawing/2014/main" id="{C33D1579-482C-C1FD-5682-2ACEEB0769AE}"/>
                </a:ext>
              </a:extLst>
            </p:cNvPr>
            <p:cNvSpPr/>
            <p:nvPr/>
          </p:nvSpPr>
          <p:spPr>
            <a:xfrm>
              <a:off x="2770050"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8979E"/>
            </a:solidFill>
            <a:ln w="0" cap="flat">
              <a:noFill/>
              <a:prstDash val="solid"/>
              <a:miter/>
            </a:ln>
          </p:spPr>
          <p:txBody>
            <a:bodyPr rtlCol="0" anchor="ctr"/>
            <a:lstStyle/>
            <a:p>
              <a:endParaRPr lang="en-SA"/>
            </a:p>
          </p:txBody>
        </p:sp>
        <p:sp>
          <p:nvSpPr>
            <p:cNvPr id="40" name="Freeform 39">
              <a:extLst>
                <a:ext uri="{FF2B5EF4-FFF2-40B4-BE49-F238E27FC236}">
                  <a16:creationId xmlns:a16="http://schemas.microsoft.com/office/drawing/2014/main" id="{FF29FCD1-358A-11C3-F641-CA6BA084986F}"/>
                </a:ext>
              </a:extLst>
            </p:cNvPr>
            <p:cNvSpPr/>
            <p:nvPr/>
          </p:nvSpPr>
          <p:spPr>
            <a:xfrm>
              <a:off x="2770050"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4CBCE"/>
            </a:solidFill>
            <a:ln w="0" cap="flat">
              <a:noFill/>
              <a:prstDash val="solid"/>
              <a:miter/>
            </a:ln>
          </p:spPr>
          <p:txBody>
            <a:bodyPr rtlCol="0" anchor="ctr"/>
            <a:lstStyle/>
            <a:p>
              <a:endParaRPr lang="en-SA"/>
            </a:p>
          </p:txBody>
        </p:sp>
        <p:sp>
          <p:nvSpPr>
            <p:cNvPr id="41" name="Freeform 40">
              <a:extLst>
                <a:ext uri="{FF2B5EF4-FFF2-40B4-BE49-F238E27FC236}">
                  <a16:creationId xmlns:a16="http://schemas.microsoft.com/office/drawing/2014/main" id="{4407D6C7-B3B4-2FD6-A8F5-115E5B08C517}"/>
                </a:ext>
              </a:extLst>
            </p:cNvPr>
            <p:cNvSpPr/>
            <p:nvPr/>
          </p:nvSpPr>
          <p:spPr>
            <a:xfrm>
              <a:off x="2770050"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2" name="Freeform 41">
              <a:extLst>
                <a:ext uri="{FF2B5EF4-FFF2-40B4-BE49-F238E27FC236}">
                  <a16:creationId xmlns:a16="http://schemas.microsoft.com/office/drawing/2014/main" id="{925225F0-B294-C5BB-9666-8553148C0FB9}"/>
                </a:ext>
              </a:extLst>
            </p:cNvPr>
            <p:cNvSpPr/>
            <p:nvPr/>
          </p:nvSpPr>
          <p:spPr>
            <a:xfrm>
              <a:off x="3258174"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00000"/>
            </a:solidFill>
            <a:ln w="0" cap="flat">
              <a:noFill/>
              <a:prstDash val="solid"/>
              <a:miter/>
            </a:ln>
          </p:spPr>
          <p:txBody>
            <a:bodyPr rtlCol="0" anchor="ctr"/>
            <a:lstStyle/>
            <a:p>
              <a:endParaRPr lang="en-SA"/>
            </a:p>
          </p:txBody>
        </p:sp>
        <p:sp>
          <p:nvSpPr>
            <p:cNvPr id="43" name="Freeform 42">
              <a:extLst>
                <a:ext uri="{FF2B5EF4-FFF2-40B4-BE49-F238E27FC236}">
                  <a16:creationId xmlns:a16="http://schemas.microsoft.com/office/drawing/2014/main" id="{92882BAB-121F-6EAB-CCF2-6A755B1B2C70}"/>
                </a:ext>
              </a:extLst>
            </p:cNvPr>
            <p:cNvSpPr/>
            <p:nvPr/>
          </p:nvSpPr>
          <p:spPr>
            <a:xfrm>
              <a:off x="3258174"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04040"/>
            </a:solidFill>
            <a:ln w="0" cap="flat">
              <a:noFill/>
              <a:prstDash val="solid"/>
              <a:miter/>
            </a:ln>
          </p:spPr>
          <p:txBody>
            <a:bodyPr rtlCol="0" anchor="ctr"/>
            <a:lstStyle/>
            <a:p>
              <a:endParaRPr lang="en-SA"/>
            </a:p>
          </p:txBody>
        </p:sp>
        <p:sp>
          <p:nvSpPr>
            <p:cNvPr id="44" name="Freeform 43">
              <a:extLst>
                <a:ext uri="{FF2B5EF4-FFF2-40B4-BE49-F238E27FC236}">
                  <a16:creationId xmlns:a16="http://schemas.microsoft.com/office/drawing/2014/main" id="{3D00EF4A-ABC8-62D1-6FD7-AFD4EA8E7BA4}"/>
                </a:ext>
              </a:extLst>
            </p:cNvPr>
            <p:cNvSpPr/>
            <p:nvPr/>
          </p:nvSpPr>
          <p:spPr>
            <a:xfrm>
              <a:off x="3258174"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8080"/>
            </a:solidFill>
            <a:ln w="0" cap="flat">
              <a:noFill/>
              <a:prstDash val="solid"/>
              <a:miter/>
            </a:ln>
          </p:spPr>
          <p:txBody>
            <a:bodyPr rtlCol="0" anchor="ctr"/>
            <a:lstStyle/>
            <a:p>
              <a:endParaRPr lang="en-SA"/>
            </a:p>
          </p:txBody>
        </p:sp>
        <p:sp>
          <p:nvSpPr>
            <p:cNvPr id="45" name="Freeform 44">
              <a:extLst>
                <a:ext uri="{FF2B5EF4-FFF2-40B4-BE49-F238E27FC236}">
                  <a16:creationId xmlns:a16="http://schemas.microsoft.com/office/drawing/2014/main" id="{38FE9CC5-EFB6-A906-65AF-636373BF8A98}"/>
                </a:ext>
              </a:extLst>
            </p:cNvPr>
            <p:cNvSpPr/>
            <p:nvPr/>
          </p:nvSpPr>
          <p:spPr>
            <a:xfrm>
              <a:off x="3258174"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FBFBF"/>
            </a:solidFill>
            <a:ln w="0" cap="flat">
              <a:noFill/>
              <a:prstDash val="solid"/>
              <a:miter/>
            </a:ln>
          </p:spPr>
          <p:txBody>
            <a:bodyPr rtlCol="0" anchor="ctr"/>
            <a:lstStyle/>
            <a:p>
              <a:endParaRPr lang="en-SA"/>
            </a:p>
          </p:txBody>
        </p:sp>
        <p:sp>
          <p:nvSpPr>
            <p:cNvPr id="46" name="Freeform 45">
              <a:extLst>
                <a:ext uri="{FF2B5EF4-FFF2-40B4-BE49-F238E27FC236}">
                  <a16:creationId xmlns:a16="http://schemas.microsoft.com/office/drawing/2014/main" id="{F2664905-5EDC-A8DF-FF9B-B62BDA614240}"/>
                </a:ext>
              </a:extLst>
            </p:cNvPr>
            <p:cNvSpPr/>
            <p:nvPr/>
          </p:nvSpPr>
          <p:spPr>
            <a:xfrm>
              <a:off x="3258174"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7" name="Freeform 46">
              <a:extLst>
                <a:ext uri="{FF2B5EF4-FFF2-40B4-BE49-F238E27FC236}">
                  <a16:creationId xmlns:a16="http://schemas.microsoft.com/office/drawing/2014/main" id="{60B00528-DA4E-3B7E-3E79-0CBBCE7B13C8}"/>
                </a:ext>
              </a:extLst>
            </p:cNvPr>
            <p:cNvSpPr/>
            <p:nvPr/>
          </p:nvSpPr>
          <p:spPr>
            <a:xfrm>
              <a:off x="3746277"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231F20"/>
            </a:solidFill>
            <a:ln w="0" cap="flat">
              <a:noFill/>
              <a:prstDash val="solid"/>
              <a:miter/>
            </a:ln>
          </p:spPr>
          <p:txBody>
            <a:bodyPr rtlCol="0" anchor="ctr"/>
            <a:lstStyle/>
            <a:p>
              <a:endParaRPr lang="en-SA"/>
            </a:p>
          </p:txBody>
        </p:sp>
      </p:grpSp>
      <p:pic>
        <p:nvPicPr>
          <p:cNvPr id="6" name="Picture 6">
            <a:extLst>
              <a:ext uri="{FF2B5EF4-FFF2-40B4-BE49-F238E27FC236}">
                <a16:creationId xmlns:a16="http://schemas.microsoft.com/office/drawing/2014/main" id="{DFB20BF1-995D-B5B2-BF18-41E646EADC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20545" y="463782"/>
            <a:ext cx="1520594" cy="1299021"/>
          </a:xfrm>
          <a:prstGeom prst="rect">
            <a:avLst/>
          </a:prstGeom>
        </p:spPr>
      </p:pic>
      <p:pic>
        <p:nvPicPr>
          <p:cNvPr id="2" name="Graphic 1">
            <a:extLst>
              <a:ext uri="{FF2B5EF4-FFF2-40B4-BE49-F238E27FC236}">
                <a16:creationId xmlns:a16="http://schemas.microsoft.com/office/drawing/2014/main" id="{30F83CFB-5AD0-840D-A45F-A08D50AE79F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365" y="918900"/>
            <a:ext cx="5207315" cy="5667768"/>
          </a:xfrm>
          <a:prstGeom prst="rect">
            <a:avLst/>
          </a:prstGeom>
        </p:spPr>
      </p:pic>
    </p:spTree>
    <p:extLst>
      <p:ext uri="{BB962C8B-B14F-4D97-AF65-F5344CB8AC3E}">
        <p14:creationId xmlns:p14="http://schemas.microsoft.com/office/powerpoint/2010/main" val="1904117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A470BA-E56A-05E7-1E7C-CEF31177286A}"/>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4" name="Text Placeholder 13">
            <a:extLst>
              <a:ext uri="{FF2B5EF4-FFF2-40B4-BE49-F238E27FC236}">
                <a16:creationId xmlns:a16="http://schemas.microsoft.com/office/drawing/2014/main" id="{C0DD164C-C708-CCF5-0ACE-E64A9B99D9A7}"/>
              </a:ext>
            </a:extLst>
          </p:cNvPr>
          <p:cNvSpPr>
            <a:spLocks noGrp="1"/>
          </p:cNvSpPr>
          <p:nvPr>
            <p:ph type="body" sz="quarter" idx="13" hasCustomPrompt="1"/>
          </p:nvPr>
        </p:nvSpPr>
        <p:spPr>
          <a:xfrm>
            <a:off x="4005072" y="1753510"/>
            <a:ext cx="7636066" cy="541338"/>
          </a:xfrm>
          <a:prstGeom prst="rect">
            <a:avLst/>
          </a:prstGeom>
        </p:spPr>
        <p:txBody>
          <a:bodyPr anchor="ctr"/>
          <a:lstStyle>
            <a:lvl1pPr marL="0" indent="0" algn="r" rtl="1">
              <a:buNone/>
              <a:defRPr sz="2400" b="1" i="0">
                <a:solidFill>
                  <a:schemeClr val="accent1"/>
                </a:solidFill>
                <a:latin typeface="TS Safaa Bold" pitchFamily="2" charset="-78"/>
                <a:cs typeface="TS Safaa Bold" pitchFamily="2" charset="-78"/>
              </a:defRPr>
            </a:lvl1pPr>
          </a:lstStyle>
          <a:p>
            <a:pPr lvl="0"/>
            <a:r>
              <a:rPr lang="ar-SA" dirty="0"/>
              <a:t>نص العنوان</a:t>
            </a:r>
            <a:endParaRPr lang="en-SA" dirty="0"/>
          </a:p>
        </p:txBody>
      </p:sp>
      <p:cxnSp>
        <p:nvCxnSpPr>
          <p:cNvPr id="10" name="Straight Connector 9">
            <a:extLst>
              <a:ext uri="{FF2B5EF4-FFF2-40B4-BE49-F238E27FC236}">
                <a16:creationId xmlns:a16="http://schemas.microsoft.com/office/drawing/2014/main" id="{B0DE97AF-02E7-F6CF-02CC-838909541537}"/>
              </a:ext>
            </a:extLst>
          </p:cNvPr>
          <p:cNvCxnSpPr>
            <a:cxnSpLocks/>
          </p:cNvCxnSpPr>
          <p:nvPr userDrawn="1"/>
        </p:nvCxnSpPr>
        <p:spPr>
          <a:xfrm>
            <a:off x="951408" y="6459220"/>
            <a:ext cx="0" cy="159950"/>
          </a:xfrm>
          <a:prstGeom prst="line">
            <a:avLst/>
          </a:prstGeom>
          <a:ln w="9525">
            <a:solidFill>
              <a:srgbClr val="7F7F7F"/>
            </a:solidFill>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2B21AD04-1AE9-D71D-C63F-17634CD589E1}"/>
              </a:ext>
            </a:extLst>
          </p:cNvPr>
          <p:cNvSpPr txBox="1"/>
          <p:nvPr userDrawn="1"/>
        </p:nvSpPr>
        <p:spPr>
          <a:xfrm>
            <a:off x="964141" y="6398857"/>
            <a:ext cx="1317805" cy="276999"/>
          </a:xfrm>
          <a:prstGeom prst="rect">
            <a:avLst/>
          </a:prstGeom>
          <a:noFill/>
        </p:spPr>
        <p:txBody>
          <a:bodyPr wrap="square">
            <a:spAutoFit/>
          </a:bodyPr>
          <a:lstStyle/>
          <a:p>
            <a:r>
              <a:rPr lang="ar-SA" sz="1200" b="0" i="0" dirty="0">
                <a:solidFill>
                  <a:schemeClr val="accent3"/>
                </a:solidFill>
                <a:latin typeface="TS Safaa" pitchFamily="2" charset="-78"/>
                <a:cs typeface="TS Safaa" pitchFamily="2" charset="-78"/>
              </a:rPr>
              <a:t>التعاون الدولي</a:t>
            </a:r>
            <a:endParaRPr lang="en-US" sz="1200" b="0" i="0" dirty="0">
              <a:solidFill>
                <a:schemeClr val="accent3"/>
              </a:solidFill>
              <a:latin typeface="TS Safaa" pitchFamily="2" charset="-78"/>
              <a:cs typeface="TS Safaa" pitchFamily="2" charset="-78"/>
            </a:endParaRPr>
          </a:p>
        </p:txBody>
      </p:sp>
      <p:sp>
        <p:nvSpPr>
          <p:cNvPr id="2" name="Rectangle 1">
            <a:extLst>
              <a:ext uri="{FF2B5EF4-FFF2-40B4-BE49-F238E27FC236}">
                <a16:creationId xmlns:a16="http://schemas.microsoft.com/office/drawing/2014/main" id="{D5224BA9-C369-21DE-D29D-0FD4E89E2570}"/>
              </a:ext>
            </a:extLst>
          </p:cNvPr>
          <p:cNvSpPr/>
          <p:nvPr userDrawn="1"/>
        </p:nvSpPr>
        <p:spPr>
          <a:xfrm>
            <a:off x="10896318" y="1463551"/>
            <a:ext cx="744820" cy="110267"/>
          </a:xfrm>
          <a:prstGeom prst="rect">
            <a:avLst/>
          </a:prstGeom>
          <a:solidFill>
            <a:srgbClr val="00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9286C"/>
              </a:solidFill>
              <a:latin typeface="TS Safaa" pitchFamily="2" charset="-78"/>
            </a:endParaRPr>
          </a:p>
        </p:txBody>
      </p:sp>
      <p:cxnSp>
        <p:nvCxnSpPr>
          <p:cNvPr id="4" name="Straight Connector 3">
            <a:extLst>
              <a:ext uri="{FF2B5EF4-FFF2-40B4-BE49-F238E27FC236}">
                <a16:creationId xmlns:a16="http://schemas.microsoft.com/office/drawing/2014/main" id="{1E5CD0C4-1AC2-6465-8BF4-3FA460E42E4B}"/>
              </a:ext>
            </a:extLst>
          </p:cNvPr>
          <p:cNvCxnSpPr>
            <a:cxnSpLocks/>
          </p:cNvCxnSpPr>
          <p:nvPr userDrawn="1"/>
        </p:nvCxnSpPr>
        <p:spPr>
          <a:xfrm>
            <a:off x="2281946" y="6537356"/>
            <a:ext cx="9370758" cy="0"/>
          </a:xfrm>
          <a:prstGeom prst="line">
            <a:avLst/>
          </a:prstGeom>
          <a:ln w="12700">
            <a:solidFill>
              <a:srgbClr val="B89856"/>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90A173F-EE1C-3FFB-1927-A1156045DD62}"/>
              </a:ext>
            </a:extLst>
          </p:cNvPr>
          <p:cNvGrpSpPr/>
          <p:nvPr userDrawn="1"/>
        </p:nvGrpSpPr>
        <p:grpSpPr>
          <a:xfrm>
            <a:off x="12445865" y="2727722"/>
            <a:ext cx="1934194" cy="1112141"/>
            <a:chOff x="1156233" y="2698653"/>
            <a:chExt cx="3877524" cy="2229535"/>
          </a:xfrm>
        </p:grpSpPr>
        <p:sp>
          <p:nvSpPr>
            <p:cNvPr id="18" name="Freeform 17">
              <a:extLst>
                <a:ext uri="{FF2B5EF4-FFF2-40B4-BE49-F238E27FC236}">
                  <a16:creationId xmlns:a16="http://schemas.microsoft.com/office/drawing/2014/main" id="{8A28990E-531F-8F80-3B8A-749F60783735}"/>
                </a:ext>
              </a:extLst>
            </p:cNvPr>
            <p:cNvSpPr/>
            <p:nvPr/>
          </p:nvSpPr>
          <p:spPr>
            <a:xfrm>
              <a:off x="1156233" y="2698653"/>
              <a:ext cx="3877524" cy="2229535"/>
            </a:xfrm>
            <a:custGeom>
              <a:avLst/>
              <a:gdLst>
                <a:gd name="connsiteX0" fmla="*/ 0 w 3877524"/>
                <a:gd name="connsiteY0" fmla="*/ 0 h 2229535"/>
                <a:gd name="connsiteX1" fmla="*/ 3877524 w 3877524"/>
                <a:gd name="connsiteY1" fmla="*/ 0 h 2229535"/>
                <a:gd name="connsiteX2" fmla="*/ 3877524 w 3877524"/>
                <a:gd name="connsiteY2" fmla="*/ 2229536 h 2229535"/>
                <a:gd name="connsiteX3" fmla="*/ 0 w 3877524"/>
                <a:gd name="connsiteY3" fmla="*/ 2229536 h 2229535"/>
              </a:gdLst>
              <a:ahLst/>
              <a:cxnLst>
                <a:cxn ang="0">
                  <a:pos x="connsiteX0" y="connsiteY0"/>
                </a:cxn>
                <a:cxn ang="0">
                  <a:pos x="connsiteX1" y="connsiteY1"/>
                </a:cxn>
                <a:cxn ang="0">
                  <a:pos x="connsiteX2" y="connsiteY2"/>
                </a:cxn>
                <a:cxn ang="0">
                  <a:pos x="connsiteX3" y="connsiteY3"/>
                </a:cxn>
              </a:cxnLst>
              <a:rect l="l" t="t" r="r" b="b"/>
              <a:pathLst>
                <a:path w="3877524" h="2229535">
                  <a:moveTo>
                    <a:pt x="0" y="0"/>
                  </a:moveTo>
                  <a:lnTo>
                    <a:pt x="3877524" y="0"/>
                  </a:lnTo>
                  <a:lnTo>
                    <a:pt x="3877524" y="2229536"/>
                  </a:lnTo>
                  <a:lnTo>
                    <a:pt x="0" y="2229536"/>
                  </a:lnTo>
                  <a:close/>
                </a:path>
              </a:pathLst>
            </a:custGeom>
            <a:solidFill>
              <a:srgbClr val="606060"/>
            </a:solidFill>
            <a:ln w="0" cap="flat">
              <a:noFill/>
              <a:prstDash val="solid"/>
              <a:miter/>
            </a:ln>
          </p:spPr>
          <p:txBody>
            <a:bodyPr rtlCol="0" anchor="ctr"/>
            <a:lstStyle/>
            <a:p>
              <a:endParaRPr lang="en-SA"/>
            </a:p>
          </p:txBody>
        </p:sp>
        <p:sp>
          <p:nvSpPr>
            <p:cNvPr id="19" name="Freeform 18">
              <a:extLst>
                <a:ext uri="{FF2B5EF4-FFF2-40B4-BE49-F238E27FC236}">
                  <a16:creationId xmlns:a16="http://schemas.microsoft.com/office/drawing/2014/main" id="{C14C3E58-2B1B-8A7E-1A74-776BA591B783}"/>
                </a:ext>
              </a:extLst>
            </p:cNvPr>
            <p:cNvSpPr/>
            <p:nvPr/>
          </p:nvSpPr>
          <p:spPr>
            <a:xfrm>
              <a:off x="1219040" y="2747384"/>
              <a:ext cx="2987975" cy="444925"/>
            </a:xfrm>
            <a:custGeom>
              <a:avLst/>
              <a:gdLst>
                <a:gd name="connsiteX0" fmla="*/ 0 w 2987975"/>
                <a:gd name="connsiteY0" fmla="*/ 0 h 444925"/>
                <a:gd name="connsiteX1" fmla="*/ 2987976 w 2987975"/>
                <a:gd name="connsiteY1" fmla="*/ 0 h 444925"/>
                <a:gd name="connsiteX2" fmla="*/ 2987976 w 2987975"/>
                <a:gd name="connsiteY2" fmla="*/ 444926 h 444925"/>
                <a:gd name="connsiteX3" fmla="*/ 0 w 2987975"/>
                <a:gd name="connsiteY3" fmla="*/ 444926 h 444925"/>
              </a:gdLst>
              <a:ahLst/>
              <a:cxnLst>
                <a:cxn ang="0">
                  <a:pos x="connsiteX0" y="connsiteY0"/>
                </a:cxn>
                <a:cxn ang="0">
                  <a:pos x="connsiteX1" y="connsiteY1"/>
                </a:cxn>
                <a:cxn ang="0">
                  <a:pos x="connsiteX2" y="connsiteY2"/>
                </a:cxn>
                <a:cxn ang="0">
                  <a:pos x="connsiteX3" y="connsiteY3"/>
                </a:cxn>
              </a:cxnLst>
              <a:rect l="l" t="t" r="r" b="b"/>
              <a:pathLst>
                <a:path w="2987975" h="444925">
                  <a:moveTo>
                    <a:pt x="0" y="0"/>
                  </a:moveTo>
                  <a:lnTo>
                    <a:pt x="2987976" y="0"/>
                  </a:lnTo>
                  <a:lnTo>
                    <a:pt x="2987976" y="444926"/>
                  </a:lnTo>
                  <a:lnTo>
                    <a:pt x="0" y="444926"/>
                  </a:lnTo>
                  <a:close/>
                </a:path>
              </a:pathLst>
            </a:custGeom>
            <a:solidFill>
              <a:srgbClr val="FFFFFF"/>
            </a:solidFill>
            <a:ln w="0" cap="flat">
              <a:noFill/>
              <a:prstDash val="solid"/>
              <a:miter/>
            </a:ln>
          </p:spPr>
          <p:txBody>
            <a:bodyPr rtlCol="0" anchor="ctr"/>
            <a:lstStyle/>
            <a:p>
              <a:endParaRPr lang="en-SA"/>
            </a:p>
          </p:txBody>
        </p:sp>
        <p:sp>
          <p:nvSpPr>
            <p:cNvPr id="22" name="Freeform 21">
              <a:extLst>
                <a:ext uri="{FF2B5EF4-FFF2-40B4-BE49-F238E27FC236}">
                  <a16:creationId xmlns:a16="http://schemas.microsoft.com/office/drawing/2014/main" id="{5E9AAFB2-F9E2-F97C-EA80-11571E55B673}"/>
                </a:ext>
              </a:extLst>
            </p:cNvPr>
            <p:cNvSpPr/>
            <p:nvPr/>
          </p:nvSpPr>
          <p:spPr>
            <a:xfrm>
              <a:off x="1305719"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A38855"/>
            </a:solidFill>
            <a:ln w="0" cap="flat">
              <a:noFill/>
              <a:prstDash val="solid"/>
              <a:miter/>
            </a:ln>
          </p:spPr>
          <p:txBody>
            <a:bodyPr rtlCol="0" anchor="ctr"/>
            <a:lstStyle/>
            <a:p>
              <a:endParaRPr lang="en-SA"/>
            </a:p>
          </p:txBody>
        </p:sp>
        <p:sp>
          <p:nvSpPr>
            <p:cNvPr id="23" name="Freeform 22">
              <a:extLst>
                <a:ext uri="{FF2B5EF4-FFF2-40B4-BE49-F238E27FC236}">
                  <a16:creationId xmlns:a16="http://schemas.microsoft.com/office/drawing/2014/main" id="{A556075F-F664-27D3-F137-D47C899ED16F}"/>
                </a:ext>
              </a:extLst>
            </p:cNvPr>
            <p:cNvSpPr/>
            <p:nvPr/>
          </p:nvSpPr>
          <p:spPr>
            <a:xfrm>
              <a:off x="1305719"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AA680"/>
            </a:solidFill>
            <a:ln w="0" cap="flat">
              <a:noFill/>
              <a:prstDash val="solid"/>
              <a:miter/>
            </a:ln>
          </p:spPr>
          <p:txBody>
            <a:bodyPr rtlCol="0" anchor="ctr"/>
            <a:lstStyle/>
            <a:p>
              <a:endParaRPr lang="en-SA"/>
            </a:p>
          </p:txBody>
        </p:sp>
        <p:sp>
          <p:nvSpPr>
            <p:cNvPr id="24" name="Freeform 23">
              <a:extLst>
                <a:ext uri="{FF2B5EF4-FFF2-40B4-BE49-F238E27FC236}">
                  <a16:creationId xmlns:a16="http://schemas.microsoft.com/office/drawing/2014/main" id="{967CBE46-9647-412E-CE24-CE5CE659946B}"/>
                </a:ext>
              </a:extLst>
            </p:cNvPr>
            <p:cNvSpPr/>
            <p:nvPr/>
          </p:nvSpPr>
          <p:spPr>
            <a:xfrm>
              <a:off x="1305719"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D1C3AA"/>
            </a:solidFill>
            <a:ln w="0" cap="flat">
              <a:noFill/>
              <a:prstDash val="solid"/>
              <a:miter/>
            </a:ln>
          </p:spPr>
          <p:txBody>
            <a:bodyPr rtlCol="0" anchor="ctr"/>
            <a:lstStyle/>
            <a:p>
              <a:endParaRPr lang="en-SA"/>
            </a:p>
          </p:txBody>
        </p:sp>
        <p:sp>
          <p:nvSpPr>
            <p:cNvPr id="25" name="Freeform 24">
              <a:extLst>
                <a:ext uri="{FF2B5EF4-FFF2-40B4-BE49-F238E27FC236}">
                  <a16:creationId xmlns:a16="http://schemas.microsoft.com/office/drawing/2014/main" id="{9FC7682E-0D80-E8D5-77A8-F6F8AA054655}"/>
                </a:ext>
              </a:extLst>
            </p:cNvPr>
            <p:cNvSpPr/>
            <p:nvPr/>
          </p:nvSpPr>
          <p:spPr>
            <a:xfrm>
              <a:off x="1305719"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E8E1D4"/>
            </a:solidFill>
            <a:ln w="0" cap="flat">
              <a:noFill/>
              <a:prstDash val="solid"/>
              <a:miter/>
            </a:ln>
          </p:spPr>
          <p:txBody>
            <a:bodyPr rtlCol="0" anchor="ctr"/>
            <a:lstStyle/>
            <a:p>
              <a:endParaRPr lang="en-SA"/>
            </a:p>
          </p:txBody>
        </p:sp>
        <p:sp>
          <p:nvSpPr>
            <p:cNvPr id="26" name="Freeform 25">
              <a:extLst>
                <a:ext uri="{FF2B5EF4-FFF2-40B4-BE49-F238E27FC236}">
                  <a16:creationId xmlns:a16="http://schemas.microsoft.com/office/drawing/2014/main" id="{F05B3FB2-2C33-948F-88E2-B0246A4F31DF}"/>
                </a:ext>
              </a:extLst>
            </p:cNvPr>
            <p:cNvSpPr/>
            <p:nvPr/>
          </p:nvSpPr>
          <p:spPr>
            <a:xfrm>
              <a:off x="1305719"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27" name="Freeform 26">
              <a:extLst>
                <a:ext uri="{FF2B5EF4-FFF2-40B4-BE49-F238E27FC236}">
                  <a16:creationId xmlns:a16="http://schemas.microsoft.com/office/drawing/2014/main" id="{29FADD4B-BA48-98F8-E221-7BAFB4A1FBB4}"/>
                </a:ext>
              </a:extLst>
            </p:cNvPr>
            <p:cNvSpPr/>
            <p:nvPr/>
          </p:nvSpPr>
          <p:spPr>
            <a:xfrm>
              <a:off x="1793823"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5054"/>
            </a:solidFill>
            <a:ln w="0" cap="flat">
              <a:noFill/>
              <a:prstDash val="solid"/>
              <a:miter/>
            </a:ln>
          </p:spPr>
          <p:txBody>
            <a:bodyPr rtlCol="0" anchor="ctr"/>
            <a:lstStyle/>
            <a:p>
              <a:endParaRPr lang="en-SA"/>
            </a:p>
          </p:txBody>
        </p:sp>
        <p:sp>
          <p:nvSpPr>
            <p:cNvPr id="28" name="Freeform 27">
              <a:extLst>
                <a:ext uri="{FF2B5EF4-FFF2-40B4-BE49-F238E27FC236}">
                  <a16:creationId xmlns:a16="http://schemas.microsoft.com/office/drawing/2014/main" id="{E87FD2E0-E02D-145D-558B-F7F0F44845B6}"/>
                </a:ext>
              </a:extLst>
            </p:cNvPr>
            <p:cNvSpPr/>
            <p:nvPr/>
          </p:nvSpPr>
          <p:spPr>
            <a:xfrm>
              <a:off x="1793823"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7C7F"/>
            </a:solidFill>
            <a:ln w="0" cap="flat">
              <a:noFill/>
              <a:prstDash val="solid"/>
              <a:miter/>
            </a:ln>
          </p:spPr>
          <p:txBody>
            <a:bodyPr rtlCol="0" anchor="ctr"/>
            <a:lstStyle/>
            <a:p>
              <a:endParaRPr lang="en-SA"/>
            </a:p>
          </p:txBody>
        </p:sp>
        <p:sp>
          <p:nvSpPr>
            <p:cNvPr id="29" name="Freeform 28">
              <a:extLst>
                <a:ext uri="{FF2B5EF4-FFF2-40B4-BE49-F238E27FC236}">
                  <a16:creationId xmlns:a16="http://schemas.microsoft.com/office/drawing/2014/main" id="{28F47C12-C85D-2379-923C-95FB05544312}"/>
                </a:ext>
              </a:extLst>
            </p:cNvPr>
            <p:cNvSpPr/>
            <p:nvPr/>
          </p:nvSpPr>
          <p:spPr>
            <a:xfrm>
              <a:off x="1793823"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A7A9"/>
            </a:solidFill>
            <a:ln w="0" cap="flat">
              <a:noFill/>
              <a:prstDash val="solid"/>
              <a:miter/>
            </a:ln>
          </p:spPr>
          <p:txBody>
            <a:bodyPr rtlCol="0" anchor="ctr"/>
            <a:lstStyle/>
            <a:p>
              <a:endParaRPr lang="en-SA"/>
            </a:p>
          </p:txBody>
        </p:sp>
        <p:sp>
          <p:nvSpPr>
            <p:cNvPr id="30" name="Freeform 29">
              <a:extLst>
                <a:ext uri="{FF2B5EF4-FFF2-40B4-BE49-F238E27FC236}">
                  <a16:creationId xmlns:a16="http://schemas.microsoft.com/office/drawing/2014/main" id="{B876CE67-08A7-2DF9-C826-EEA2EE9210FD}"/>
                </a:ext>
              </a:extLst>
            </p:cNvPr>
            <p:cNvSpPr/>
            <p:nvPr/>
          </p:nvSpPr>
          <p:spPr>
            <a:xfrm>
              <a:off x="1793823"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3D4"/>
            </a:solidFill>
            <a:ln w="0" cap="flat">
              <a:noFill/>
              <a:prstDash val="solid"/>
              <a:miter/>
            </a:ln>
          </p:spPr>
          <p:txBody>
            <a:bodyPr rtlCol="0" anchor="ctr"/>
            <a:lstStyle/>
            <a:p>
              <a:endParaRPr lang="en-SA"/>
            </a:p>
          </p:txBody>
        </p:sp>
        <p:sp>
          <p:nvSpPr>
            <p:cNvPr id="31" name="Freeform 30">
              <a:extLst>
                <a:ext uri="{FF2B5EF4-FFF2-40B4-BE49-F238E27FC236}">
                  <a16:creationId xmlns:a16="http://schemas.microsoft.com/office/drawing/2014/main" id="{E7F0E56E-5D65-A495-ED53-F60C21324FF8}"/>
                </a:ext>
              </a:extLst>
            </p:cNvPr>
            <p:cNvSpPr/>
            <p:nvPr/>
          </p:nvSpPr>
          <p:spPr>
            <a:xfrm>
              <a:off x="1793823"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2" name="Freeform 31">
              <a:extLst>
                <a:ext uri="{FF2B5EF4-FFF2-40B4-BE49-F238E27FC236}">
                  <a16:creationId xmlns:a16="http://schemas.microsoft.com/office/drawing/2014/main" id="{08D91C45-7FFC-9A84-3B85-25EF5D027D73}"/>
                </a:ext>
              </a:extLst>
            </p:cNvPr>
            <p:cNvSpPr/>
            <p:nvPr/>
          </p:nvSpPr>
          <p:spPr>
            <a:xfrm>
              <a:off x="2281946"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2656E"/>
            </a:solidFill>
            <a:ln w="0" cap="flat">
              <a:noFill/>
              <a:prstDash val="solid"/>
              <a:miter/>
            </a:ln>
          </p:spPr>
          <p:txBody>
            <a:bodyPr rtlCol="0" anchor="ctr"/>
            <a:lstStyle/>
            <a:p>
              <a:endParaRPr lang="en-SA"/>
            </a:p>
          </p:txBody>
        </p:sp>
        <p:sp>
          <p:nvSpPr>
            <p:cNvPr id="33" name="Freeform 32">
              <a:extLst>
                <a:ext uri="{FF2B5EF4-FFF2-40B4-BE49-F238E27FC236}">
                  <a16:creationId xmlns:a16="http://schemas.microsoft.com/office/drawing/2014/main" id="{94549225-2C6F-56E9-8ADE-29C0AD2C0BBF}"/>
                </a:ext>
              </a:extLst>
            </p:cNvPr>
            <p:cNvSpPr/>
            <p:nvPr/>
          </p:nvSpPr>
          <p:spPr>
            <a:xfrm>
              <a:off x="2281946"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18B92"/>
            </a:solidFill>
            <a:ln w="0" cap="flat">
              <a:noFill/>
              <a:prstDash val="solid"/>
              <a:miter/>
            </a:ln>
          </p:spPr>
          <p:txBody>
            <a:bodyPr rtlCol="0" anchor="ctr"/>
            <a:lstStyle/>
            <a:p>
              <a:endParaRPr lang="en-SA"/>
            </a:p>
          </p:txBody>
        </p:sp>
        <p:sp>
          <p:nvSpPr>
            <p:cNvPr id="34" name="Freeform 33">
              <a:extLst>
                <a:ext uri="{FF2B5EF4-FFF2-40B4-BE49-F238E27FC236}">
                  <a16:creationId xmlns:a16="http://schemas.microsoft.com/office/drawing/2014/main" id="{7530BFFE-2B76-A3CC-2163-92884122F4D9}"/>
                </a:ext>
              </a:extLst>
            </p:cNvPr>
            <p:cNvSpPr/>
            <p:nvPr/>
          </p:nvSpPr>
          <p:spPr>
            <a:xfrm>
              <a:off x="2281946"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B2B6"/>
            </a:solidFill>
            <a:ln w="0" cap="flat">
              <a:noFill/>
              <a:prstDash val="solid"/>
              <a:miter/>
            </a:ln>
          </p:spPr>
          <p:txBody>
            <a:bodyPr rtlCol="0" anchor="ctr"/>
            <a:lstStyle/>
            <a:p>
              <a:endParaRPr lang="en-SA"/>
            </a:p>
          </p:txBody>
        </p:sp>
        <p:sp>
          <p:nvSpPr>
            <p:cNvPr id="35" name="Freeform 34">
              <a:extLst>
                <a:ext uri="{FF2B5EF4-FFF2-40B4-BE49-F238E27FC236}">
                  <a16:creationId xmlns:a16="http://schemas.microsoft.com/office/drawing/2014/main" id="{EA6F0E9F-8DF2-49FA-E339-81128925B357}"/>
                </a:ext>
              </a:extLst>
            </p:cNvPr>
            <p:cNvSpPr/>
            <p:nvPr/>
          </p:nvSpPr>
          <p:spPr>
            <a:xfrm>
              <a:off x="2281946"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0D8DB"/>
            </a:solidFill>
            <a:ln w="0" cap="flat">
              <a:noFill/>
              <a:prstDash val="solid"/>
              <a:miter/>
            </a:ln>
          </p:spPr>
          <p:txBody>
            <a:bodyPr rtlCol="0" anchor="ctr"/>
            <a:lstStyle/>
            <a:p>
              <a:endParaRPr lang="en-SA"/>
            </a:p>
          </p:txBody>
        </p:sp>
        <p:sp>
          <p:nvSpPr>
            <p:cNvPr id="36" name="Freeform 35">
              <a:extLst>
                <a:ext uri="{FF2B5EF4-FFF2-40B4-BE49-F238E27FC236}">
                  <a16:creationId xmlns:a16="http://schemas.microsoft.com/office/drawing/2014/main" id="{C80430B6-5B29-3485-96BD-74F439796D9F}"/>
                </a:ext>
              </a:extLst>
            </p:cNvPr>
            <p:cNvSpPr/>
            <p:nvPr/>
          </p:nvSpPr>
          <p:spPr>
            <a:xfrm>
              <a:off x="2281946"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37" name="Freeform 36">
              <a:extLst>
                <a:ext uri="{FF2B5EF4-FFF2-40B4-BE49-F238E27FC236}">
                  <a16:creationId xmlns:a16="http://schemas.microsoft.com/office/drawing/2014/main" id="{A0C1E2C1-2B3F-4DBC-ED89-98CC779AF4D5}"/>
                </a:ext>
              </a:extLst>
            </p:cNvPr>
            <p:cNvSpPr/>
            <p:nvPr/>
          </p:nvSpPr>
          <p:spPr>
            <a:xfrm>
              <a:off x="2770050"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12303D"/>
            </a:solidFill>
            <a:ln w="0" cap="flat">
              <a:noFill/>
              <a:prstDash val="solid"/>
              <a:miter/>
            </a:ln>
          </p:spPr>
          <p:txBody>
            <a:bodyPr rtlCol="0" anchor="ctr"/>
            <a:lstStyle/>
            <a:p>
              <a:endParaRPr lang="en-SA"/>
            </a:p>
          </p:txBody>
        </p:sp>
        <p:sp>
          <p:nvSpPr>
            <p:cNvPr id="38" name="Freeform 37">
              <a:extLst>
                <a:ext uri="{FF2B5EF4-FFF2-40B4-BE49-F238E27FC236}">
                  <a16:creationId xmlns:a16="http://schemas.microsoft.com/office/drawing/2014/main" id="{0726C6CD-964F-1671-BD41-CCCC8EB2FC6A}"/>
                </a:ext>
              </a:extLst>
            </p:cNvPr>
            <p:cNvSpPr/>
            <p:nvPr/>
          </p:nvSpPr>
          <p:spPr>
            <a:xfrm>
              <a:off x="2770050"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D646D"/>
            </a:solidFill>
            <a:ln w="0" cap="flat">
              <a:noFill/>
              <a:prstDash val="solid"/>
              <a:miter/>
            </a:ln>
          </p:spPr>
          <p:txBody>
            <a:bodyPr rtlCol="0" anchor="ctr"/>
            <a:lstStyle/>
            <a:p>
              <a:endParaRPr lang="en-SA"/>
            </a:p>
          </p:txBody>
        </p:sp>
        <p:sp>
          <p:nvSpPr>
            <p:cNvPr id="39" name="Freeform 38">
              <a:extLst>
                <a:ext uri="{FF2B5EF4-FFF2-40B4-BE49-F238E27FC236}">
                  <a16:creationId xmlns:a16="http://schemas.microsoft.com/office/drawing/2014/main" id="{C33D1579-482C-C1FD-5682-2ACEEB0769AE}"/>
                </a:ext>
              </a:extLst>
            </p:cNvPr>
            <p:cNvSpPr/>
            <p:nvPr/>
          </p:nvSpPr>
          <p:spPr>
            <a:xfrm>
              <a:off x="2770050"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8979E"/>
            </a:solidFill>
            <a:ln w="0" cap="flat">
              <a:noFill/>
              <a:prstDash val="solid"/>
              <a:miter/>
            </a:ln>
          </p:spPr>
          <p:txBody>
            <a:bodyPr rtlCol="0" anchor="ctr"/>
            <a:lstStyle/>
            <a:p>
              <a:endParaRPr lang="en-SA"/>
            </a:p>
          </p:txBody>
        </p:sp>
        <p:sp>
          <p:nvSpPr>
            <p:cNvPr id="40" name="Freeform 39">
              <a:extLst>
                <a:ext uri="{FF2B5EF4-FFF2-40B4-BE49-F238E27FC236}">
                  <a16:creationId xmlns:a16="http://schemas.microsoft.com/office/drawing/2014/main" id="{FF29FCD1-358A-11C3-F641-CA6BA084986F}"/>
                </a:ext>
              </a:extLst>
            </p:cNvPr>
            <p:cNvSpPr/>
            <p:nvPr/>
          </p:nvSpPr>
          <p:spPr>
            <a:xfrm>
              <a:off x="2770050"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C4CBCE"/>
            </a:solidFill>
            <a:ln w="0" cap="flat">
              <a:noFill/>
              <a:prstDash val="solid"/>
              <a:miter/>
            </a:ln>
          </p:spPr>
          <p:txBody>
            <a:bodyPr rtlCol="0" anchor="ctr"/>
            <a:lstStyle/>
            <a:p>
              <a:endParaRPr lang="en-SA"/>
            </a:p>
          </p:txBody>
        </p:sp>
        <p:sp>
          <p:nvSpPr>
            <p:cNvPr id="41" name="Freeform 40">
              <a:extLst>
                <a:ext uri="{FF2B5EF4-FFF2-40B4-BE49-F238E27FC236}">
                  <a16:creationId xmlns:a16="http://schemas.microsoft.com/office/drawing/2014/main" id="{4407D6C7-B3B4-2FD6-A8F5-115E5B08C517}"/>
                </a:ext>
              </a:extLst>
            </p:cNvPr>
            <p:cNvSpPr/>
            <p:nvPr/>
          </p:nvSpPr>
          <p:spPr>
            <a:xfrm>
              <a:off x="2770050"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2" name="Freeform 41">
              <a:extLst>
                <a:ext uri="{FF2B5EF4-FFF2-40B4-BE49-F238E27FC236}">
                  <a16:creationId xmlns:a16="http://schemas.microsoft.com/office/drawing/2014/main" id="{925225F0-B294-C5BB-9666-8553148C0FB9}"/>
                </a:ext>
              </a:extLst>
            </p:cNvPr>
            <p:cNvSpPr/>
            <p:nvPr/>
          </p:nvSpPr>
          <p:spPr>
            <a:xfrm>
              <a:off x="3258174"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000000"/>
            </a:solidFill>
            <a:ln w="0" cap="flat">
              <a:noFill/>
              <a:prstDash val="solid"/>
              <a:miter/>
            </a:ln>
          </p:spPr>
          <p:txBody>
            <a:bodyPr rtlCol="0" anchor="ctr"/>
            <a:lstStyle/>
            <a:p>
              <a:endParaRPr lang="en-SA"/>
            </a:p>
          </p:txBody>
        </p:sp>
        <p:sp>
          <p:nvSpPr>
            <p:cNvPr id="43" name="Freeform 42">
              <a:extLst>
                <a:ext uri="{FF2B5EF4-FFF2-40B4-BE49-F238E27FC236}">
                  <a16:creationId xmlns:a16="http://schemas.microsoft.com/office/drawing/2014/main" id="{92882BAB-121F-6EAB-CCF2-6A755B1B2C70}"/>
                </a:ext>
              </a:extLst>
            </p:cNvPr>
            <p:cNvSpPr/>
            <p:nvPr/>
          </p:nvSpPr>
          <p:spPr>
            <a:xfrm>
              <a:off x="3258174" y="3234559"/>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404040"/>
            </a:solidFill>
            <a:ln w="0" cap="flat">
              <a:noFill/>
              <a:prstDash val="solid"/>
              <a:miter/>
            </a:ln>
          </p:spPr>
          <p:txBody>
            <a:bodyPr rtlCol="0" anchor="ctr"/>
            <a:lstStyle/>
            <a:p>
              <a:endParaRPr lang="en-SA"/>
            </a:p>
          </p:txBody>
        </p:sp>
        <p:sp>
          <p:nvSpPr>
            <p:cNvPr id="44" name="Freeform 43">
              <a:extLst>
                <a:ext uri="{FF2B5EF4-FFF2-40B4-BE49-F238E27FC236}">
                  <a16:creationId xmlns:a16="http://schemas.microsoft.com/office/drawing/2014/main" id="{3D00EF4A-ABC8-62D1-6FD7-AFD4EA8E7BA4}"/>
                </a:ext>
              </a:extLst>
            </p:cNvPr>
            <p:cNvSpPr/>
            <p:nvPr/>
          </p:nvSpPr>
          <p:spPr>
            <a:xfrm>
              <a:off x="3258174" y="3673628"/>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808080"/>
            </a:solidFill>
            <a:ln w="0" cap="flat">
              <a:noFill/>
              <a:prstDash val="solid"/>
              <a:miter/>
            </a:ln>
          </p:spPr>
          <p:txBody>
            <a:bodyPr rtlCol="0" anchor="ctr"/>
            <a:lstStyle/>
            <a:p>
              <a:endParaRPr lang="en-SA"/>
            </a:p>
          </p:txBody>
        </p:sp>
        <p:sp>
          <p:nvSpPr>
            <p:cNvPr id="45" name="Freeform 44">
              <a:extLst>
                <a:ext uri="{FF2B5EF4-FFF2-40B4-BE49-F238E27FC236}">
                  <a16:creationId xmlns:a16="http://schemas.microsoft.com/office/drawing/2014/main" id="{38FE9CC5-EFB6-A906-65AF-636373BF8A98}"/>
                </a:ext>
              </a:extLst>
            </p:cNvPr>
            <p:cNvSpPr/>
            <p:nvPr/>
          </p:nvSpPr>
          <p:spPr>
            <a:xfrm>
              <a:off x="3258174" y="4112697"/>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BFBFBF"/>
            </a:solidFill>
            <a:ln w="0" cap="flat">
              <a:noFill/>
              <a:prstDash val="solid"/>
              <a:miter/>
            </a:ln>
          </p:spPr>
          <p:txBody>
            <a:bodyPr rtlCol="0" anchor="ctr"/>
            <a:lstStyle/>
            <a:p>
              <a:endParaRPr lang="en-SA"/>
            </a:p>
          </p:txBody>
        </p:sp>
        <p:sp>
          <p:nvSpPr>
            <p:cNvPr id="46" name="Freeform 45">
              <a:extLst>
                <a:ext uri="{FF2B5EF4-FFF2-40B4-BE49-F238E27FC236}">
                  <a16:creationId xmlns:a16="http://schemas.microsoft.com/office/drawing/2014/main" id="{F2664905-5EDC-A8DF-FF9B-B62BDA614240}"/>
                </a:ext>
              </a:extLst>
            </p:cNvPr>
            <p:cNvSpPr/>
            <p:nvPr/>
          </p:nvSpPr>
          <p:spPr>
            <a:xfrm>
              <a:off x="3258174" y="4551766"/>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FFFFFF"/>
            </a:solidFill>
            <a:ln w="0" cap="flat">
              <a:noFill/>
              <a:prstDash val="solid"/>
              <a:miter/>
            </a:ln>
          </p:spPr>
          <p:txBody>
            <a:bodyPr rtlCol="0" anchor="ctr"/>
            <a:lstStyle/>
            <a:p>
              <a:endParaRPr lang="en-SA"/>
            </a:p>
          </p:txBody>
        </p:sp>
        <p:sp>
          <p:nvSpPr>
            <p:cNvPr id="47" name="Freeform 46">
              <a:extLst>
                <a:ext uri="{FF2B5EF4-FFF2-40B4-BE49-F238E27FC236}">
                  <a16:creationId xmlns:a16="http://schemas.microsoft.com/office/drawing/2014/main" id="{60B00528-DA4E-3B7E-3E79-0CBBCE7B13C8}"/>
                </a:ext>
              </a:extLst>
            </p:cNvPr>
            <p:cNvSpPr/>
            <p:nvPr/>
          </p:nvSpPr>
          <p:spPr>
            <a:xfrm>
              <a:off x="3746277" y="2795490"/>
              <a:ext cx="348734" cy="348734"/>
            </a:xfrm>
            <a:custGeom>
              <a:avLst/>
              <a:gdLst>
                <a:gd name="connsiteX0" fmla="*/ 0 w 348734"/>
                <a:gd name="connsiteY0" fmla="*/ 0 h 348734"/>
                <a:gd name="connsiteX1" fmla="*/ 348735 w 348734"/>
                <a:gd name="connsiteY1" fmla="*/ 0 h 348734"/>
                <a:gd name="connsiteX2" fmla="*/ 348735 w 348734"/>
                <a:gd name="connsiteY2" fmla="*/ 348735 h 348734"/>
                <a:gd name="connsiteX3" fmla="*/ 0 w 348734"/>
                <a:gd name="connsiteY3" fmla="*/ 348735 h 348734"/>
              </a:gdLst>
              <a:ahLst/>
              <a:cxnLst>
                <a:cxn ang="0">
                  <a:pos x="connsiteX0" y="connsiteY0"/>
                </a:cxn>
                <a:cxn ang="0">
                  <a:pos x="connsiteX1" y="connsiteY1"/>
                </a:cxn>
                <a:cxn ang="0">
                  <a:pos x="connsiteX2" y="connsiteY2"/>
                </a:cxn>
                <a:cxn ang="0">
                  <a:pos x="connsiteX3" y="connsiteY3"/>
                </a:cxn>
              </a:cxnLst>
              <a:rect l="l" t="t" r="r" b="b"/>
              <a:pathLst>
                <a:path w="348734" h="348734">
                  <a:moveTo>
                    <a:pt x="0" y="0"/>
                  </a:moveTo>
                  <a:lnTo>
                    <a:pt x="348735" y="0"/>
                  </a:lnTo>
                  <a:lnTo>
                    <a:pt x="348735" y="348735"/>
                  </a:lnTo>
                  <a:lnTo>
                    <a:pt x="0" y="348735"/>
                  </a:lnTo>
                  <a:close/>
                </a:path>
              </a:pathLst>
            </a:custGeom>
            <a:solidFill>
              <a:srgbClr val="231F20"/>
            </a:solidFill>
            <a:ln w="0" cap="flat">
              <a:noFill/>
              <a:prstDash val="solid"/>
              <a:miter/>
            </a:ln>
          </p:spPr>
          <p:txBody>
            <a:bodyPr rtlCol="0" anchor="ctr"/>
            <a:lstStyle/>
            <a:p>
              <a:endParaRPr lang="en-SA"/>
            </a:p>
          </p:txBody>
        </p:sp>
      </p:grpSp>
      <p:sp>
        <p:nvSpPr>
          <p:cNvPr id="51" name="Slide Number Placeholder 50">
            <a:extLst>
              <a:ext uri="{FF2B5EF4-FFF2-40B4-BE49-F238E27FC236}">
                <a16:creationId xmlns:a16="http://schemas.microsoft.com/office/drawing/2014/main" id="{6AC87E60-D471-22F3-BA6A-023FB85EB016}"/>
              </a:ext>
            </a:extLst>
          </p:cNvPr>
          <p:cNvSpPr>
            <a:spLocks noGrp="1"/>
          </p:cNvSpPr>
          <p:nvPr>
            <p:ph type="sldNum" sz="quarter" idx="14"/>
          </p:nvPr>
        </p:nvSpPr>
        <p:spPr/>
        <p:txBody>
          <a:bodyPr/>
          <a:lstStyle>
            <a:lvl1pPr>
              <a:defRPr>
                <a:solidFill>
                  <a:schemeClr val="bg1"/>
                </a:solidFill>
              </a:defRPr>
            </a:lvl1pPr>
          </a:lstStyle>
          <a:p>
            <a:fld id="{9B879DE1-0983-4DFE-A764-467157372676}" type="slidenum">
              <a:rPr lang="en-US" smtClean="0"/>
              <a:pPr/>
              <a:t>‹#›</a:t>
            </a:fld>
            <a:endParaRPr lang="en-US" dirty="0"/>
          </a:p>
        </p:txBody>
      </p:sp>
      <p:grpSp>
        <p:nvGrpSpPr>
          <p:cNvPr id="60" name="Group 59">
            <a:extLst>
              <a:ext uri="{FF2B5EF4-FFF2-40B4-BE49-F238E27FC236}">
                <a16:creationId xmlns:a16="http://schemas.microsoft.com/office/drawing/2014/main" id="{7BFC8D3D-298C-FF34-CFB4-4FE02B6720FB}"/>
              </a:ext>
            </a:extLst>
          </p:cNvPr>
          <p:cNvGrpSpPr/>
          <p:nvPr userDrawn="1"/>
        </p:nvGrpSpPr>
        <p:grpSpPr>
          <a:xfrm>
            <a:off x="721784" y="-1"/>
            <a:ext cx="2870887" cy="2972093"/>
            <a:chOff x="4510921" y="2024310"/>
            <a:chExt cx="2176466" cy="2253192"/>
          </a:xfrm>
          <a:solidFill>
            <a:schemeClr val="accent3">
              <a:alpha val="25000"/>
            </a:schemeClr>
          </a:solidFill>
        </p:grpSpPr>
        <p:sp>
          <p:nvSpPr>
            <p:cNvPr id="12" name="Freeform 11">
              <a:extLst>
                <a:ext uri="{FF2B5EF4-FFF2-40B4-BE49-F238E27FC236}">
                  <a16:creationId xmlns:a16="http://schemas.microsoft.com/office/drawing/2014/main" id="{0224D206-F8D3-16AB-9B43-BADC85AE2749}"/>
                </a:ext>
              </a:extLst>
            </p:cNvPr>
            <p:cNvSpPr/>
            <p:nvPr/>
          </p:nvSpPr>
          <p:spPr>
            <a:xfrm>
              <a:off x="5681636" y="3926240"/>
              <a:ext cx="347985" cy="351262"/>
            </a:xfrm>
            <a:custGeom>
              <a:avLst/>
              <a:gdLst>
                <a:gd name="connsiteX0" fmla="*/ 0 w 347985"/>
                <a:gd name="connsiteY0" fmla="*/ 0 h 351262"/>
                <a:gd name="connsiteX1" fmla="*/ 0 w 347985"/>
                <a:gd name="connsiteY1" fmla="*/ 351262 h 351262"/>
                <a:gd name="connsiteX2" fmla="*/ 347986 w 347985"/>
                <a:gd name="connsiteY2" fmla="*/ 264260 h 351262"/>
                <a:gd name="connsiteX3" fmla="*/ 155982 w 347985"/>
                <a:gd name="connsiteY3" fmla="*/ 155275 h 351262"/>
                <a:gd name="connsiteX4" fmla="*/ 0 w 347985"/>
                <a:gd name="connsiteY4" fmla="*/ 0 h 35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5" h="351262">
                  <a:moveTo>
                    <a:pt x="0" y="0"/>
                  </a:moveTo>
                  <a:lnTo>
                    <a:pt x="0" y="351262"/>
                  </a:lnTo>
                  <a:cubicBezTo>
                    <a:pt x="122824" y="341509"/>
                    <a:pt x="239823" y="311327"/>
                    <a:pt x="347986" y="264260"/>
                  </a:cubicBezTo>
                  <a:cubicBezTo>
                    <a:pt x="277496" y="246354"/>
                    <a:pt x="210889" y="210204"/>
                    <a:pt x="155982" y="155275"/>
                  </a:cubicBezTo>
                  <a:lnTo>
                    <a:pt x="0" y="0"/>
                  </a:lnTo>
                  <a:close/>
                </a:path>
              </a:pathLst>
            </a:custGeom>
            <a:grpFill/>
            <a:ln w="0" cap="flat">
              <a:noFill/>
              <a:prstDash val="solid"/>
              <a:miter/>
            </a:ln>
          </p:spPr>
          <p:txBody>
            <a:bodyPr rtlCol="0" anchor="ctr"/>
            <a:lstStyle/>
            <a:p>
              <a:endParaRPr lang="en-SA"/>
            </a:p>
          </p:txBody>
        </p:sp>
        <p:sp>
          <p:nvSpPr>
            <p:cNvPr id="15" name="Freeform 14">
              <a:extLst>
                <a:ext uri="{FF2B5EF4-FFF2-40B4-BE49-F238E27FC236}">
                  <a16:creationId xmlns:a16="http://schemas.microsoft.com/office/drawing/2014/main" id="{6FC66E2A-4260-82DE-0475-CE2BE4853444}"/>
                </a:ext>
              </a:extLst>
            </p:cNvPr>
            <p:cNvSpPr/>
            <p:nvPr/>
          </p:nvSpPr>
          <p:spPr>
            <a:xfrm>
              <a:off x="5762710" y="3336921"/>
              <a:ext cx="704373" cy="700844"/>
            </a:xfrm>
            <a:custGeom>
              <a:avLst/>
              <a:gdLst>
                <a:gd name="connsiteX0" fmla="*/ 435711 w 704373"/>
                <a:gd name="connsiteY0" fmla="*/ 48 h 700844"/>
                <a:gd name="connsiteX1" fmla="*/ 0 w 704373"/>
                <a:gd name="connsiteY1" fmla="*/ 433364 h 700844"/>
                <a:gd name="connsiteX2" fmla="*/ 195645 w 704373"/>
                <a:gd name="connsiteY2" fmla="*/ 628186 h 700844"/>
                <a:gd name="connsiteX3" fmla="*/ 548437 w 704373"/>
                <a:gd name="connsiteY3" fmla="*/ 628623 h 700844"/>
                <a:gd name="connsiteX4" fmla="*/ 631356 w 704373"/>
                <a:gd name="connsiteY4" fmla="*/ 546181 h 700844"/>
                <a:gd name="connsiteX5" fmla="*/ 704371 w 704373"/>
                <a:gd name="connsiteY5" fmla="*/ 371011 h 700844"/>
                <a:gd name="connsiteX6" fmla="*/ 631841 w 704373"/>
                <a:gd name="connsiteY6" fmla="*/ 195259 h 700844"/>
                <a:gd name="connsiteX7" fmla="*/ 435759 w 704373"/>
                <a:gd name="connsiteY7" fmla="*/ 0 h 70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373" h="700844">
                  <a:moveTo>
                    <a:pt x="435711" y="48"/>
                  </a:moveTo>
                  <a:lnTo>
                    <a:pt x="0" y="433364"/>
                  </a:lnTo>
                  <a:lnTo>
                    <a:pt x="195645" y="628186"/>
                  </a:lnTo>
                  <a:cubicBezTo>
                    <a:pt x="293031" y="724942"/>
                    <a:pt x="451149" y="725039"/>
                    <a:pt x="548437" y="628623"/>
                  </a:cubicBezTo>
                  <a:lnTo>
                    <a:pt x="631356" y="546181"/>
                  </a:lnTo>
                  <a:cubicBezTo>
                    <a:pt x="678447" y="499356"/>
                    <a:pt x="704711" y="436906"/>
                    <a:pt x="704371" y="371011"/>
                  </a:cubicBezTo>
                  <a:cubicBezTo>
                    <a:pt x="704468" y="304679"/>
                    <a:pt x="678932" y="242084"/>
                    <a:pt x="631841" y="195259"/>
                  </a:cubicBezTo>
                  <a:lnTo>
                    <a:pt x="435759" y="0"/>
                  </a:lnTo>
                  <a:close/>
                </a:path>
              </a:pathLst>
            </a:custGeom>
            <a:grpFill/>
            <a:ln w="0" cap="flat">
              <a:noFill/>
              <a:prstDash val="solid"/>
              <a:miter/>
            </a:ln>
          </p:spPr>
          <p:txBody>
            <a:bodyPr rtlCol="0" anchor="ctr"/>
            <a:lstStyle/>
            <a:p>
              <a:endParaRPr lang="en-SA"/>
            </a:p>
          </p:txBody>
        </p:sp>
        <p:sp>
          <p:nvSpPr>
            <p:cNvPr id="16" name="Freeform 15">
              <a:extLst>
                <a:ext uri="{FF2B5EF4-FFF2-40B4-BE49-F238E27FC236}">
                  <a16:creationId xmlns:a16="http://schemas.microsoft.com/office/drawing/2014/main" id="{1D4BBF2E-401F-4DDD-14FE-93EE71221604}"/>
                </a:ext>
              </a:extLst>
            </p:cNvPr>
            <p:cNvSpPr/>
            <p:nvPr/>
          </p:nvSpPr>
          <p:spPr>
            <a:xfrm>
              <a:off x="6331148" y="3240020"/>
              <a:ext cx="354928" cy="349806"/>
            </a:xfrm>
            <a:custGeom>
              <a:avLst/>
              <a:gdLst>
                <a:gd name="connsiteX0" fmla="*/ 176615 w 354928"/>
                <a:gd name="connsiteY0" fmla="*/ 175995 h 349806"/>
                <a:gd name="connsiteX1" fmla="*/ 281088 w 354928"/>
                <a:gd name="connsiteY1" fmla="*/ 349807 h 349806"/>
                <a:gd name="connsiteX2" fmla="*/ 354929 w 354928"/>
                <a:gd name="connsiteY2" fmla="*/ 340 h 349806"/>
                <a:gd name="connsiteX3" fmla="*/ 0 w 354928"/>
                <a:gd name="connsiteY3" fmla="*/ 0 h 349806"/>
                <a:gd name="connsiteX4" fmla="*/ 176615 w 354928"/>
                <a:gd name="connsiteY4" fmla="*/ 176044 h 34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28" h="349806">
                  <a:moveTo>
                    <a:pt x="176615" y="175995"/>
                  </a:moveTo>
                  <a:cubicBezTo>
                    <a:pt x="226279" y="225295"/>
                    <a:pt x="261524" y="284688"/>
                    <a:pt x="281088" y="349807"/>
                  </a:cubicBezTo>
                  <a:cubicBezTo>
                    <a:pt x="324247" y="240920"/>
                    <a:pt x="349879" y="122959"/>
                    <a:pt x="354929" y="340"/>
                  </a:cubicBezTo>
                  <a:lnTo>
                    <a:pt x="0" y="0"/>
                  </a:lnTo>
                  <a:lnTo>
                    <a:pt x="176615" y="176044"/>
                  </a:lnTo>
                  <a:close/>
                </a:path>
              </a:pathLst>
            </a:custGeom>
            <a:grpFill/>
            <a:ln w="0" cap="flat">
              <a:noFill/>
              <a:prstDash val="solid"/>
              <a:miter/>
            </a:ln>
          </p:spPr>
          <p:txBody>
            <a:bodyPr rtlCol="0" anchor="ctr"/>
            <a:lstStyle/>
            <a:p>
              <a:endParaRPr lang="en-SA"/>
            </a:p>
          </p:txBody>
        </p:sp>
        <p:sp>
          <p:nvSpPr>
            <p:cNvPr id="17" name="Freeform 16">
              <a:extLst>
                <a:ext uri="{FF2B5EF4-FFF2-40B4-BE49-F238E27FC236}">
                  <a16:creationId xmlns:a16="http://schemas.microsoft.com/office/drawing/2014/main" id="{6F04BE6A-85CB-ABF6-9AF7-CB034D2C180F}"/>
                </a:ext>
              </a:extLst>
            </p:cNvPr>
            <p:cNvSpPr/>
            <p:nvPr/>
          </p:nvSpPr>
          <p:spPr>
            <a:xfrm>
              <a:off x="5760137" y="2123492"/>
              <a:ext cx="848847" cy="844892"/>
            </a:xfrm>
            <a:custGeom>
              <a:avLst/>
              <a:gdLst>
                <a:gd name="connsiteX0" fmla="*/ 848847 w 848847"/>
                <a:gd name="connsiteY0" fmla="*/ 412887 h 844892"/>
                <a:gd name="connsiteX1" fmla="*/ 434400 w 848847"/>
                <a:gd name="connsiteY1" fmla="*/ 0 h 844892"/>
                <a:gd name="connsiteX2" fmla="*/ 0 w 848847"/>
                <a:gd name="connsiteY2" fmla="*/ 431957 h 844892"/>
                <a:gd name="connsiteX3" fmla="*/ 414447 w 848847"/>
                <a:gd name="connsiteY3" fmla="*/ 844893 h 844892"/>
                <a:gd name="connsiteX4" fmla="*/ 848847 w 848847"/>
                <a:gd name="connsiteY4" fmla="*/ 412887 h 84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47" h="844892">
                  <a:moveTo>
                    <a:pt x="848847" y="412887"/>
                  </a:moveTo>
                  <a:lnTo>
                    <a:pt x="434400" y="0"/>
                  </a:lnTo>
                  <a:lnTo>
                    <a:pt x="0" y="431957"/>
                  </a:lnTo>
                  <a:lnTo>
                    <a:pt x="414447" y="844893"/>
                  </a:lnTo>
                  <a:lnTo>
                    <a:pt x="848847" y="412887"/>
                  </a:lnTo>
                  <a:close/>
                </a:path>
              </a:pathLst>
            </a:custGeom>
            <a:grpFill/>
            <a:ln w="0" cap="flat">
              <a:noFill/>
              <a:prstDash val="solid"/>
              <a:miter/>
            </a:ln>
          </p:spPr>
          <p:txBody>
            <a:bodyPr rtlCol="0" anchor="ctr"/>
            <a:lstStyle/>
            <a:p>
              <a:endParaRPr lang="en-SA"/>
            </a:p>
          </p:txBody>
        </p:sp>
        <p:sp>
          <p:nvSpPr>
            <p:cNvPr id="20" name="Freeform 19">
              <a:extLst>
                <a:ext uri="{FF2B5EF4-FFF2-40B4-BE49-F238E27FC236}">
                  <a16:creationId xmlns:a16="http://schemas.microsoft.com/office/drawing/2014/main" id="{58E61467-E3F7-829A-EA78-1725A219E0DF}"/>
                </a:ext>
              </a:extLst>
            </p:cNvPr>
            <p:cNvSpPr/>
            <p:nvPr/>
          </p:nvSpPr>
          <p:spPr>
            <a:xfrm>
              <a:off x="5682607" y="2024310"/>
              <a:ext cx="374832" cy="372564"/>
            </a:xfrm>
            <a:custGeom>
              <a:avLst/>
              <a:gdLst>
                <a:gd name="connsiteX0" fmla="*/ 0 w 374832"/>
                <a:gd name="connsiteY0" fmla="*/ 372564 h 372564"/>
                <a:gd name="connsiteX1" fmla="*/ 374833 w 374832"/>
                <a:gd name="connsiteY1" fmla="*/ 291 h 372564"/>
                <a:gd name="connsiteX2" fmla="*/ 243 w 374832"/>
                <a:gd name="connsiteY2" fmla="*/ 0 h 372564"/>
                <a:gd name="connsiteX3" fmla="*/ 0 w 374832"/>
                <a:gd name="connsiteY3" fmla="*/ 372564 h 372564"/>
              </a:gdLst>
              <a:ahLst/>
              <a:cxnLst>
                <a:cxn ang="0">
                  <a:pos x="connsiteX0" y="connsiteY0"/>
                </a:cxn>
                <a:cxn ang="0">
                  <a:pos x="connsiteX1" y="connsiteY1"/>
                </a:cxn>
                <a:cxn ang="0">
                  <a:pos x="connsiteX2" y="connsiteY2"/>
                </a:cxn>
                <a:cxn ang="0">
                  <a:pos x="connsiteX3" y="connsiteY3"/>
                </a:cxn>
              </a:cxnLst>
              <a:rect l="l" t="t" r="r" b="b"/>
              <a:pathLst>
                <a:path w="374832" h="372564">
                  <a:moveTo>
                    <a:pt x="0" y="372564"/>
                  </a:moveTo>
                  <a:lnTo>
                    <a:pt x="374833" y="291"/>
                  </a:lnTo>
                  <a:lnTo>
                    <a:pt x="243" y="0"/>
                  </a:lnTo>
                  <a:lnTo>
                    <a:pt x="0" y="372564"/>
                  </a:lnTo>
                  <a:close/>
                </a:path>
              </a:pathLst>
            </a:custGeom>
            <a:grpFill/>
            <a:ln w="0" cap="flat">
              <a:noFill/>
              <a:prstDash val="solid"/>
              <a:miter/>
            </a:ln>
          </p:spPr>
          <p:txBody>
            <a:bodyPr rtlCol="0" anchor="ctr"/>
            <a:lstStyle/>
            <a:p>
              <a:endParaRPr lang="en-SA"/>
            </a:p>
          </p:txBody>
        </p:sp>
        <p:sp>
          <p:nvSpPr>
            <p:cNvPr id="21" name="Freeform 20">
              <a:extLst>
                <a:ext uri="{FF2B5EF4-FFF2-40B4-BE49-F238E27FC236}">
                  <a16:creationId xmlns:a16="http://schemas.microsoft.com/office/drawing/2014/main" id="{E1A171F6-88E2-7B47-81AA-2888275A9E79}"/>
                </a:ext>
              </a:extLst>
            </p:cNvPr>
            <p:cNvSpPr/>
            <p:nvPr/>
          </p:nvSpPr>
          <p:spPr>
            <a:xfrm>
              <a:off x="6331052" y="2024941"/>
              <a:ext cx="356335" cy="354173"/>
            </a:xfrm>
            <a:custGeom>
              <a:avLst/>
              <a:gdLst>
                <a:gd name="connsiteX0" fmla="*/ 356336 w 356335"/>
                <a:gd name="connsiteY0" fmla="*/ 354174 h 354173"/>
                <a:gd name="connsiteX1" fmla="*/ 356239 w 356335"/>
                <a:gd name="connsiteY1" fmla="*/ 340 h 354173"/>
                <a:gd name="connsiteX2" fmla="*/ 0 w 356335"/>
                <a:gd name="connsiteY2" fmla="*/ 0 h 354173"/>
                <a:gd name="connsiteX3" fmla="*/ 356336 w 356335"/>
                <a:gd name="connsiteY3" fmla="*/ 354174 h 354173"/>
              </a:gdLst>
              <a:ahLst/>
              <a:cxnLst>
                <a:cxn ang="0">
                  <a:pos x="connsiteX0" y="connsiteY0"/>
                </a:cxn>
                <a:cxn ang="0">
                  <a:pos x="connsiteX1" y="connsiteY1"/>
                </a:cxn>
                <a:cxn ang="0">
                  <a:pos x="connsiteX2" y="connsiteY2"/>
                </a:cxn>
                <a:cxn ang="0">
                  <a:pos x="connsiteX3" y="connsiteY3"/>
                </a:cxn>
              </a:cxnLst>
              <a:rect l="l" t="t" r="r" b="b"/>
              <a:pathLst>
                <a:path w="356335" h="354173">
                  <a:moveTo>
                    <a:pt x="356336" y="354174"/>
                  </a:moveTo>
                  <a:lnTo>
                    <a:pt x="356239" y="340"/>
                  </a:lnTo>
                  <a:lnTo>
                    <a:pt x="0" y="0"/>
                  </a:lnTo>
                  <a:lnTo>
                    <a:pt x="356336" y="354174"/>
                  </a:lnTo>
                  <a:close/>
                </a:path>
              </a:pathLst>
            </a:custGeom>
            <a:grpFill/>
            <a:ln w="0" cap="flat">
              <a:noFill/>
              <a:prstDash val="solid"/>
              <a:miter/>
            </a:ln>
          </p:spPr>
          <p:txBody>
            <a:bodyPr rtlCol="0" anchor="ctr"/>
            <a:lstStyle/>
            <a:p>
              <a:endParaRPr lang="en-SA"/>
            </a:p>
          </p:txBody>
        </p:sp>
        <p:sp>
          <p:nvSpPr>
            <p:cNvPr id="49" name="Freeform 48">
              <a:extLst>
                <a:ext uri="{FF2B5EF4-FFF2-40B4-BE49-F238E27FC236}">
                  <a16:creationId xmlns:a16="http://schemas.microsoft.com/office/drawing/2014/main" id="{FE82637F-3626-6301-55E3-BB2746D5B152}"/>
                </a:ext>
              </a:extLst>
            </p:cNvPr>
            <p:cNvSpPr/>
            <p:nvPr/>
          </p:nvSpPr>
          <p:spPr>
            <a:xfrm>
              <a:off x="6311924" y="2693450"/>
              <a:ext cx="375318" cy="373000"/>
            </a:xfrm>
            <a:custGeom>
              <a:avLst/>
              <a:gdLst>
                <a:gd name="connsiteX0" fmla="*/ 375027 w 375318"/>
                <a:gd name="connsiteY0" fmla="*/ 373001 h 373000"/>
                <a:gd name="connsiteX1" fmla="*/ 375318 w 375318"/>
                <a:gd name="connsiteY1" fmla="*/ 0 h 373000"/>
                <a:gd name="connsiteX2" fmla="*/ 0 w 375318"/>
                <a:gd name="connsiteY2" fmla="*/ 372710 h 373000"/>
                <a:gd name="connsiteX3" fmla="*/ 375027 w 375318"/>
                <a:gd name="connsiteY3" fmla="*/ 373001 h 373000"/>
              </a:gdLst>
              <a:ahLst/>
              <a:cxnLst>
                <a:cxn ang="0">
                  <a:pos x="connsiteX0" y="connsiteY0"/>
                </a:cxn>
                <a:cxn ang="0">
                  <a:pos x="connsiteX1" y="connsiteY1"/>
                </a:cxn>
                <a:cxn ang="0">
                  <a:pos x="connsiteX2" y="connsiteY2"/>
                </a:cxn>
                <a:cxn ang="0">
                  <a:pos x="connsiteX3" y="connsiteY3"/>
                </a:cxn>
              </a:cxnLst>
              <a:rect l="l" t="t" r="r" b="b"/>
              <a:pathLst>
                <a:path w="375318" h="373000">
                  <a:moveTo>
                    <a:pt x="375027" y="373001"/>
                  </a:moveTo>
                  <a:lnTo>
                    <a:pt x="375318" y="0"/>
                  </a:lnTo>
                  <a:lnTo>
                    <a:pt x="0" y="372710"/>
                  </a:lnTo>
                  <a:lnTo>
                    <a:pt x="375027" y="373001"/>
                  </a:lnTo>
                  <a:close/>
                </a:path>
              </a:pathLst>
            </a:custGeom>
            <a:grpFill/>
            <a:ln w="0" cap="flat">
              <a:noFill/>
              <a:prstDash val="solid"/>
              <a:miter/>
            </a:ln>
          </p:spPr>
          <p:txBody>
            <a:bodyPr rtlCol="0" anchor="ctr"/>
            <a:lstStyle/>
            <a:p>
              <a:endParaRPr lang="en-SA"/>
            </a:p>
          </p:txBody>
        </p:sp>
        <p:sp>
          <p:nvSpPr>
            <p:cNvPr id="50" name="Freeform 49">
              <a:extLst>
                <a:ext uri="{FF2B5EF4-FFF2-40B4-BE49-F238E27FC236}">
                  <a16:creationId xmlns:a16="http://schemas.microsoft.com/office/drawing/2014/main" id="{A20D9103-E3F4-5494-A8FB-2A5B48545CD3}"/>
                </a:ext>
              </a:extLst>
            </p:cNvPr>
            <p:cNvSpPr/>
            <p:nvPr/>
          </p:nvSpPr>
          <p:spPr>
            <a:xfrm>
              <a:off x="5168638" y="3926240"/>
              <a:ext cx="347986" cy="351262"/>
            </a:xfrm>
            <a:custGeom>
              <a:avLst/>
              <a:gdLst>
                <a:gd name="connsiteX0" fmla="*/ 347986 w 347986"/>
                <a:gd name="connsiteY0" fmla="*/ 0 h 351262"/>
                <a:gd name="connsiteX1" fmla="*/ 347986 w 347986"/>
                <a:gd name="connsiteY1" fmla="*/ 351262 h 351262"/>
                <a:gd name="connsiteX2" fmla="*/ 0 w 347986"/>
                <a:gd name="connsiteY2" fmla="*/ 264260 h 351262"/>
                <a:gd name="connsiteX3" fmla="*/ 192004 w 347986"/>
                <a:gd name="connsiteY3" fmla="*/ 155275 h 351262"/>
                <a:gd name="connsiteX4" fmla="*/ 347986 w 347986"/>
                <a:gd name="connsiteY4" fmla="*/ 0 h 35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6" h="351262">
                  <a:moveTo>
                    <a:pt x="347986" y="0"/>
                  </a:moveTo>
                  <a:lnTo>
                    <a:pt x="347986" y="351262"/>
                  </a:lnTo>
                  <a:cubicBezTo>
                    <a:pt x="225162" y="341509"/>
                    <a:pt x="108163" y="311327"/>
                    <a:pt x="0" y="264260"/>
                  </a:cubicBezTo>
                  <a:cubicBezTo>
                    <a:pt x="70491" y="246354"/>
                    <a:pt x="137097" y="210204"/>
                    <a:pt x="192004" y="155275"/>
                  </a:cubicBezTo>
                  <a:lnTo>
                    <a:pt x="347986" y="0"/>
                  </a:lnTo>
                  <a:close/>
                </a:path>
              </a:pathLst>
            </a:custGeom>
            <a:grpFill/>
            <a:ln w="0" cap="flat">
              <a:noFill/>
              <a:prstDash val="solid"/>
              <a:miter/>
            </a:ln>
          </p:spPr>
          <p:txBody>
            <a:bodyPr rtlCol="0" anchor="ctr"/>
            <a:lstStyle/>
            <a:p>
              <a:endParaRPr lang="en-SA"/>
            </a:p>
          </p:txBody>
        </p:sp>
        <p:sp>
          <p:nvSpPr>
            <p:cNvPr id="52" name="Freeform 51">
              <a:extLst>
                <a:ext uri="{FF2B5EF4-FFF2-40B4-BE49-F238E27FC236}">
                  <a16:creationId xmlns:a16="http://schemas.microsoft.com/office/drawing/2014/main" id="{5D71FF70-5CE2-2382-2F8A-967DEA253776}"/>
                </a:ext>
              </a:extLst>
            </p:cNvPr>
            <p:cNvSpPr/>
            <p:nvPr/>
          </p:nvSpPr>
          <p:spPr>
            <a:xfrm>
              <a:off x="4731177" y="3336921"/>
              <a:ext cx="704373" cy="700844"/>
            </a:xfrm>
            <a:custGeom>
              <a:avLst/>
              <a:gdLst>
                <a:gd name="connsiteX0" fmla="*/ 268662 w 704373"/>
                <a:gd name="connsiteY0" fmla="*/ 48 h 700844"/>
                <a:gd name="connsiteX1" fmla="*/ 704373 w 704373"/>
                <a:gd name="connsiteY1" fmla="*/ 433364 h 700844"/>
                <a:gd name="connsiteX2" fmla="*/ 508728 w 704373"/>
                <a:gd name="connsiteY2" fmla="*/ 628186 h 700844"/>
                <a:gd name="connsiteX3" fmla="*/ 155936 w 704373"/>
                <a:gd name="connsiteY3" fmla="*/ 628623 h 700844"/>
                <a:gd name="connsiteX4" fmla="*/ 73017 w 704373"/>
                <a:gd name="connsiteY4" fmla="*/ 546181 h 700844"/>
                <a:gd name="connsiteX5" fmla="*/ 2 w 704373"/>
                <a:gd name="connsiteY5" fmla="*/ 371011 h 700844"/>
                <a:gd name="connsiteX6" fmla="*/ 72532 w 704373"/>
                <a:gd name="connsiteY6" fmla="*/ 195259 h 700844"/>
                <a:gd name="connsiteX7" fmla="*/ 268614 w 704373"/>
                <a:gd name="connsiteY7" fmla="*/ 0 h 70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373" h="700844">
                  <a:moveTo>
                    <a:pt x="268662" y="48"/>
                  </a:moveTo>
                  <a:lnTo>
                    <a:pt x="704373" y="433364"/>
                  </a:lnTo>
                  <a:lnTo>
                    <a:pt x="508728" y="628186"/>
                  </a:lnTo>
                  <a:cubicBezTo>
                    <a:pt x="411342" y="724942"/>
                    <a:pt x="253224" y="725039"/>
                    <a:pt x="155936" y="628623"/>
                  </a:cubicBezTo>
                  <a:lnTo>
                    <a:pt x="73017" y="546181"/>
                  </a:lnTo>
                  <a:cubicBezTo>
                    <a:pt x="25927" y="499356"/>
                    <a:pt x="-289" y="436906"/>
                    <a:pt x="2" y="371011"/>
                  </a:cubicBezTo>
                  <a:cubicBezTo>
                    <a:pt x="-143" y="304679"/>
                    <a:pt x="25441" y="242084"/>
                    <a:pt x="72532" y="195259"/>
                  </a:cubicBezTo>
                  <a:lnTo>
                    <a:pt x="268614" y="0"/>
                  </a:lnTo>
                  <a:close/>
                </a:path>
              </a:pathLst>
            </a:custGeom>
            <a:grpFill/>
            <a:ln w="0" cap="flat">
              <a:noFill/>
              <a:prstDash val="solid"/>
              <a:miter/>
            </a:ln>
          </p:spPr>
          <p:txBody>
            <a:bodyPr rtlCol="0" anchor="ctr"/>
            <a:lstStyle/>
            <a:p>
              <a:endParaRPr lang="en-SA"/>
            </a:p>
          </p:txBody>
        </p:sp>
        <p:sp>
          <p:nvSpPr>
            <p:cNvPr id="53" name="Freeform 52">
              <a:extLst>
                <a:ext uri="{FF2B5EF4-FFF2-40B4-BE49-F238E27FC236}">
                  <a16:creationId xmlns:a16="http://schemas.microsoft.com/office/drawing/2014/main" id="{4788B687-8878-84D7-DDA5-8A971844D272}"/>
                </a:ext>
              </a:extLst>
            </p:cNvPr>
            <p:cNvSpPr/>
            <p:nvPr/>
          </p:nvSpPr>
          <p:spPr>
            <a:xfrm>
              <a:off x="4512184" y="3240020"/>
              <a:ext cx="354928" cy="349806"/>
            </a:xfrm>
            <a:custGeom>
              <a:avLst/>
              <a:gdLst>
                <a:gd name="connsiteX0" fmla="*/ 178314 w 354928"/>
                <a:gd name="connsiteY0" fmla="*/ 175995 h 349806"/>
                <a:gd name="connsiteX1" fmla="*/ 73840 w 354928"/>
                <a:gd name="connsiteY1" fmla="*/ 349807 h 349806"/>
                <a:gd name="connsiteX2" fmla="*/ 0 w 354928"/>
                <a:gd name="connsiteY2" fmla="*/ 340 h 349806"/>
                <a:gd name="connsiteX3" fmla="*/ 354928 w 354928"/>
                <a:gd name="connsiteY3" fmla="*/ 0 h 349806"/>
                <a:gd name="connsiteX4" fmla="*/ 178314 w 354928"/>
                <a:gd name="connsiteY4" fmla="*/ 176044 h 349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28" h="349806">
                  <a:moveTo>
                    <a:pt x="178314" y="175995"/>
                  </a:moveTo>
                  <a:cubicBezTo>
                    <a:pt x="128650" y="225295"/>
                    <a:pt x="93405" y="284688"/>
                    <a:pt x="73840" y="349807"/>
                  </a:cubicBezTo>
                  <a:cubicBezTo>
                    <a:pt x="30682" y="240920"/>
                    <a:pt x="5049" y="122959"/>
                    <a:pt x="0" y="340"/>
                  </a:cubicBezTo>
                  <a:lnTo>
                    <a:pt x="354928" y="0"/>
                  </a:lnTo>
                  <a:lnTo>
                    <a:pt x="178314" y="176044"/>
                  </a:lnTo>
                  <a:close/>
                </a:path>
              </a:pathLst>
            </a:custGeom>
            <a:grpFill/>
            <a:ln w="0" cap="flat">
              <a:noFill/>
              <a:prstDash val="solid"/>
              <a:miter/>
            </a:ln>
          </p:spPr>
          <p:txBody>
            <a:bodyPr rtlCol="0" anchor="ctr"/>
            <a:lstStyle/>
            <a:p>
              <a:endParaRPr lang="en-SA"/>
            </a:p>
          </p:txBody>
        </p:sp>
        <p:sp>
          <p:nvSpPr>
            <p:cNvPr id="54" name="Freeform 53">
              <a:extLst>
                <a:ext uri="{FF2B5EF4-FFF2-40B4-BE49-F238E27FC236}">
                  <a16:creationId xmlns:a16="http://schemas.microsoft.com/office/drawing/2014/main" id="{3D8092EC-A978-F5E2-A0EC-5F6BE2CCB927}"/>
                </a:ext>
              </a:extLst>
            </p:cNvPr>
            <p:cNvSpPr/>
            <p:nvPr/>
          </p:nvSpPr>
          <p:spPr>
            <a:xfrm>
              <a:off x="4589276" y="2123492"/>
              <a:ext cx="848798" cy="844892"/>
            </a:xfrm>
            <a:custGeom>
              <a:avLst/>
              <a:gdLst>
                <a:gd name="connsiteX0" fmla="*/ 0 w 848798"/>
                <a:gd name="connsiteY0" fmla="*/ 412887 h 844892"/>
                <a:gd name="connsiteX1" fmla="*/ 414447 w 848798"/>
                <a:gd name="connsiteY1" fmla="*/ 0 h 844892"/>
                <a:gd name="connsiteX2" fmla="*/ 848799 w 848798"/>
                <a:gd name="connsiteY2" fmla="*/ 431957 h 844892"/>
                <a:gd name="connsiteX3" fmla="*/ 434400 w 848798"/>
                <a:gd name="connsiteY3" fmla="*/ 844893 h 844892"/>
                <a:gd name="connsiteX4" fmla="*/ 0 w 848798"/>
                <a:gd name="connsiteY4" fmla="*/ 412887 h 84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798" h="844892">
                  <a:moveTo>
                    <a:pt x="0" y="412887"/>
                  </a:moveTo>
                  <a:lnTo>
                    <a:pt x="414447" y="0"/>
                  </a:lnTo>
                  <a:lnTo>
                    <a:pt x="848799" y="431957"/>
                  </a:lnTo>
                  <a:lnTo>
                    <a:pt x="434400" y="844893"/>
                  </a:lnTo>
                  <a:lnTo>
                    <a:pt x="0" y="412887"/>
                  </a:lnTo>
                  <a:close/>
                </a:path>
              </a:pathLst>
            </a:custGeom>
            <a:grpFill/>
            <a:ln w="0" cap="flat">
              <a:noFill/>
              <a:prstDash val="solid"/>
              <a:miter/>
            </a:ln>
          </p:spPr>
          <p:txBody>
            <a:bodyPr rtlCol="0" anchor="ctr"/>
            <a:lstStyle/>
            <a:p>
              <a:endParaRPr lang="en-SA"/>
            </a:p>
          </p:txBody>
        </p:sp>
        <p:sp>
          <p:nvSpPr>
            <p:cNvPr id="55" name="Freeform 54">
              <a:extLst>
                <a:ext uri="{FF2B5EF4-FFF2-40B4-BE49-F238E27FC236}">
                  <a16:creationId xmlns:a16="http://schemas.microsoft.com/office/drawing/2014/main" id="{1B3164EB-2E4D-5C2F-20D3-476F038E8427}"/>
                </a:ext>
              </a:extLst>
            </p:cNvPr>
            <p:cNvSpPr/>
            <p:nvPr/>
          </p:nvSpPr>
          <p:spPr>
            <a:xfrm>
              <a:off x="5140821" y="2024310"/>
              <a:ext cx="374881" cy="372564"/>
            </a:xfrm>
            <a:custGeom>
              <a:avLst/>
              <a:gdLst>
                <a:gd name="connsiteX0" fmla="*/ 374881 w 374881"/>
                <a:gd name="connsiteY0" fmla="*/ 372564 h 372564"/>
                <a:gd name="connsiteX1" fmla="*/ 0 w 374881"/>
                <a:gd name="connsiteY1" fmla="*/ 291 h 372564"/>
                <a:gd name="connsiteX2" fmla="*/ 374590 w 374881"/>
                <a:gd name="connsiteY2" fmla="*/ 0 h 372564"/>
                <a:gd name="connsiteX3" fmla="*/ 374881 w 374881"/>
                <a:gd name="connsiteY3" fmla="*/ 372564 h 372564"/>
              </a:gdLst>
              <a:ahLst/>
              <a:cxnLst>
                <a:cxn ang="0">
                  <a:pos x="connsiteX0" y="connsiteY0"/>
                </a:cxn>
                <a:cxn ang="0">
                  <a:pos x="connsiteX1" y="connsiteY1"/>
                </a:cxn>
                <a:cxn ang="0">
                  <a:pos x="connsiteX2" y="connsiteY2"/>
                </a:cxn>
                <a:cxn ang="0">
                  <a:pos x="connsiteX3" y="connsiteY3"/>
                </a:cxn>
              </a:cxnLst>
              <a:rect l="l" t="t" r="r" b="b"/>
              <a:pathLst>
                <a:path w="374881" h="372564">
                  <a:moveTo>
                    <a:pt x="374881" y="372564"/>
                  </a:moveTo>
                  <a:lnTo>
                    <a:pt x="0" y="291"/>
                  </a:lnTo>
                  <a:lnTo>
                    <a:pt x="374590" y="0"/>
                  </a:lnTo>
                  <a:lnTo>
                    <a:pt x="374881" y="372564"/>
                  </a:lnTo>
                  <a:close/>
                </a:path>
              </a:pathLst>
            </a:custGeom>
            <a:grpFill/>
            <a:ln w="0" cap="flat">
              <a:noFill/>
              <a:prstDash val="solid"/>
              <a:miter/>
            </a:ln>
          </p:spPr>
          <p:txBody>
            <a:bodyPr rtlCol="0" anchor="ctr"/>
            <a:lstStyle/>
            <a:p>
              <a:endParaRPr lang="en-SA"/>
            </a:p>
          </p:txBody>
        </p:sp>
        <p:sp>
          <p:nvSpPr>
            <p:cNvPr id="56" name="Freeform 55">
              <a:extLst>
                <a:ext uri="{FF2B5EF4-FFF2-40B4-BE49-F238E27FC236}">
                  <a16:creationId xmlns:a16="http://schemas.microsoft.com/office/drawing/2014/main" id="{86FFBCD1-39B8-1000-C2BE-32BF88B825F4}"/>
                </a:ext>
              </a:extLst>
            </p:cNvPr>
            <p:cNvSpPr/>
            <p:nvPr/>
          </p:nvSpPr>
          <p:spPr>
            <a:xfrm>
              <a:off x="4510921" y="2024941"/>
              <a:ext cx="356287" cy="354173"/>
            </a:xfrm>
            <a:custGeom>
              <a:avLst/>
              <a:gdLst>
                <a:gd name="connsiteX0" fmla="*/ 0 w 356287"/>
                <a:gd name="connsiteY0" fmla="*/ 354174 h 354173"/>
                <a:gd name="connsiteX1" fmla="*/ 49 w 356287"/>
                <a:gd name="connsiteY1" fmla="*/ 340 h 354173"/>
                <a:gd name="connsiteX2" fmla="*/ 356288 w 356287"/>
                <a:gd name="connsiteY2" fmla="*/ 0 h 354173"/>
                <a:gd name="connsiteX3" fmla="*/ 0 w 356287"/>
                <a:gd name="connsiteY3" fmla="*/ 354174 h 354173"/>
              </a:gdLst>
              <a:ahLst/>
              <a:cxnLst>
                <a:cxn ang="0">
                  <a:pos x="connsiteX0" y="connsiteY0"/>
                </a:cxn>
                <a:cxn ang="0">
                  <a:pos x="connsiteX1" y="connsiteY1"/>
                </a:cxn>
                <a:cxn ang="0">
                  <a:pos x="connsiteX2" y="connsiteY2"/>
                </a:cxn>
                <a:cxn ang="0">
                  <a:pos x="connsiteX3" y="connsiteY3"/>
                </a:cxn>
              </a:cxnLst>
              <a:rect l="l" t="t" r="r" b="b"/>
              <a:pathLst>
                <a:path w="356287" h="354173">
                  <a:moveTo>
                    <a:pt x="0" y="354174"/>
                  </a:moveTo>
                  <a:lnTo>
                    <a:pt x="49" y="340"/>
                  </a:lnTo>
                  <a:lnTo>
                    <a:pt x="356288" y="0"/>
                  </a:lnTo>
                  <a:lnTo>
                    <a:pt x="0" y="354174"/>
                  </a:lnTo>
                  <a:close/>
                </a:path>
              </a:pathLst>
            </a:custGeom>
            <a:grpFill/>
            <a:ln w="0" cap="flat">
              <a:noFill/>
              <a:prstDash val="solid"/>
              <a:miter/>
            </a:ln>
          </p:spPr>
          <p:txBody>
            <a:bodyPr rtlCol="0" anchor="ctr"/>
            <a:lstStyle/>
            <a:p>
              <a:endParaRPr lang="en-SA"/>
            </a:p>
          </p:txBody>
        </p:sp>
        <p:sp>
          <p:nvSpPr>
            <p:cNvPr id="57" name="Freeform 56">
              <a:extLst>
                <a:ext uri="{FF2B5EF4-FFF2-40B4-BE49-F238E27FC236}">
                  <a16:creationId xmlns:a16="http://schemas.microsoft.com/office/drawing/2014/main" id="{76C5E955-9DE4-AC37-EFC7-0BB802EB5CFE}"/>
                </a:ext>
              </a:extLst>
            </p:cNvPr>
            <p:cNvSpPr/>
            <p:nvPr/>
          </p:nvSpPr>
          <p:spPr>
            <a:xfrm>
              <a:off x="4511018" y="2693450"/>
              <a:ext cx="375318" cy="373000"/>
            </a:xfrm>
            <a:custGeom>
              <a:avLst/>
              <a:gdLst>
                <a:gd name="connsiteX0" fmla="*/ 291 w 375318"/>
                <a:gd name="connsiteY0" fmla="*/ 373001 h 373000"/>
                <a:gd name="connsiteX1" fmla="*/ 0 w 375318"/>
                <a:gd name="connsiteY1" fmla="*/ 0 h 373000"/>
                <a:gd name="connsiteX2" fmla="*/ 375318 w 375318"/>
                <a:gd name="connsiteY2" fmla="*/ 372710 h 373000"/>
                <a:gd name="connsiteX3" fmla="*/ 291 w 375318"/>
                <a:gd name="connsiteY3" fmla="*/ 373001 h 373000"/>
              </a:gdLst>
              <a:ahLst/>
              <a:cxnLst>
                <a:cxn ang="0">
                  <a:pos x="connsiteX0" y="connsiteY0"/>
                </a:cxn>
                <a:cxn ang="0">
                  <a:pos x="connsiteX1" y="connsiteY1"/>
                </a:cxn>
                <a:cxn ang="0">
                  <a:pos x="connsiteX2" y="connsiteY2"/>
                </a:cxn>
                <a:cxn ang="0">
                  <a:pos x="connsiteX3" y="connsiteY3"/>
                </a:cxn>
              </a:cxnLst>
              <a:rect l="l" t="t" r="r" b="b"/>
              <a:pathLst>
                <a:path w="375318" h="373000">
                  <a:moveTo>
                    <a:pt x="291" y="373001"/>
                  </a:moveTo>
                  <a:lnTo>
                    <a:pt x="0" y="0"/>
                  </a:lnTo>
                  <a:lnTo>
                    <a:pt x="375318" y="372710"/>
                  </a:lnTo>
                  <a:lnTo>
                    <a:pt x="291" y="373001"/>
                  </a:lnTo>
                  <a:close/>
                </a:path>
              </a:pathLst>
            </a:custGeom>
            <a:grpFill/>
            <a:ln w="0" cap="flat">
              <a:noFill/>
              <a:prstDash val="solid"/>
              <a:miter/>
            </a:ln>
          </p:spPr>
          <p:txBody>
            <a:bodyPr rtlCol="0" anchor="ctr"/>
            <a:lstStyle/>
            <a:p>
              <a:endParaRPr lang="en-SA"/>
            </a:p>
          </p:txBody>
        </p:sp>
        <p:sp>
          <p:nvSpPr>
            <p:cNvPr id="58" name="Freeform 57">
              <a:extLst>
                <a:ext uri="{FF2B5EF4-FFF2-40B4-BE49-F238E27FC236}">
                  <a16:creationId xmlns:a16="http://schemas.microsoft.com/office/drawing/2014/main" id="{AC23A96F-8060-D468-AA15-F3BB645E921A}"/>
                </a:ext>
              </a:extLst>
            </p:cNvPr>
            <p:cNvSpPr/>
            <p:nvPr/>
          </p:nvSpPr>
          <p:spPr>
            <a:xfrm rot="18900000">
              <a:off x="5225396" y="2763737"/>
              <a:ext cx="763598" cy="770797"/>
            </a:xfrm>
            <a:custGeom>
              <a:avLst/>
              <a:gdLst>
                <a:gd name="connsiteX0" fmla="*/ 0 w 763598"/>
                <a:gd name="connsiteY0" fmla="*/ 0 h 770797"/>
                <a:gd name="connsiteX1" fmla="*/ 763598 w 763598"/>
                <a:gd name="connsiteY1" fmla="*/ 0 h 770797"/>
                <a:gd name="connsiteX2" fmla="*/ 763598 w 763598"/>
                <a:gd name="connsiteY2" fmla="*/ 770797 h 770797"/>
                <a:gd name="connsiteX3" fmla="*/ 0 w 763598"/>
                <a:gd name="connsiteY3" fmla="*/ 770797 h 770797"/>
              </a:gdLst>
              <a:ahLst/>
              <a:cxnLst>
                <a:cxn ang="0">
                  <a:pos x="connsiteX0" y="connsiteY0"/>
                </a:cxn>
                <a:cxn ang="0">
                  <a:pos x="connsiteX1" y="connsiteY1"/>
                </a:cxn>
                <a:cxn ang="0">
                  <a:pos x="connsiteX2" y="connsiteY2"/>
                </a:cxn>
                <a:cxn ang="0">
                  <a:pos x="connsiteX3" y="connsiteY3"/>
                </a:cxn>
              </a:cxnLst>
              <a:rect l="l" t="t" r="r" b="b"/>
              <a:pathLst>
                <a:path w="763598" h="770797">
                  <a:moveTo>
                    <a:pt x="0" y="0"/>
                  </a:moveTo>
                  <a:lnTo>
                    <a:pt x="763598" y="0"/>
                  </a:lnTo>
                  <a:lnTo>
                    <a:pt x="763598" y="770797"/>
                  </a:lnTo>
                  <a:lnTo>
                    <a:pt x="0" y="770797"/>
                  </a:lnTo>
                  <a:close/>
                </a:path>
              </a:pathLst>
            </a:custGeom>
            <a:grpFill/>
            <a:ln w="0" cap="flat">
              <a:noFill/>
              <a:prstDash val="solid"/>
              <a:miter/>
            </a:ln>
          </p:spPr>
          <p:txBody>
            <a:bodyPr rtlCol="0" anchor="ctr"/>
            <a:lstStyle/>
            <a:p>
              <a:endParaRPr lang="en-SA"/>
            </a:p>
          </p:txBody>
        </p:sp>
      </p:grpSp>
    </p:spTree>
    <p:extLst>
      <p:ext uri="{BB962C8B-B14F-4D97-AF65-F5344CB8AC3E}">
        <p14:creationId xmlns:p14="http://schemas.microsoft.com/office/powerpoint/2010/main" val="3475997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30642AA-6A64-61E5-1545-4B63FE0F3F21}"/>
              </a:ext>
            </a:extLst>
          </p:cNvPr>
          <p:cNvSpPr>
            <a:spLocks noGrp="1"/>
          </p:cNvSpPr>
          <p:nvPr>
            <p:ph type="sldNum" sz="quarter" idx="4"/>
          </p:nvPr>
        </p:nvSpPr>
        <p:spPr>
          <a:xfrm>
            <a:off x="550863" y="6356350"/>
            <a:ext cx="387813" cy="365125"/>
          </a:xfrm>
          <a:prstGeom prst="rect">
            <a:avLst/>
          </a:prstGeom>
        </p:spPr>
        <p:txBody>
          <a:bodyPr vert="horz" lIns="91440" tIns="45720" rIns="91440" bIns="45720" rtlCol="0" anchor="ctr"/>
          <a:lstStyle>
            <a:lvl1pPr algn="ctr">
              <a:defRPr sz="900" b="0" i="0">
                <a:solidFill>
                  <a:schemeClr val="accent4"/>
                </a:solidFill>
                <a:latin typeface="TS Safaa" pitchFamily="2" charset="-78"/>
              </a:defRPr>
            </a:lvl1pPr>
          </a:lstStyle>
          <a:p>
            <a:fld id="{9B879DE1-0983-4DFE-A764-467157372676}" type="slidenum">
              <a:rPr lang="en-US" smtClean="0"/>
              <a:pPr/>
              <a:t>‹#›</a:t>
            </a:fld>
            <a:endParaRPr lang="en-US" dirty="0"/>
          </a:p>
        </p:txBody>
      </p:sp>
    </p:spTree>
    <p:extLst>
      <p:ext uri="{BB962C8B-B14F-4D97-AF65-F5344CB8AC3E}">
        <p14:creationId xmlns:p14="http://schemas.microsoft.com/office/powerpoint/2010/main" val="4208011704"/>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72" r:id="rId3"/>
    <p:sldLayoutId id="2147483673" r:id="rId4"/>
    <p:sldLayoutId id="2147483671" r:id="rId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TS Safaa" pitchFamily="2" charset="-7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S Safaa" pitchFamily="2" charset="-7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S Safaa" pitchFamily="2" charset="-7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S Safaa" pitchFamily="2" charset="-7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S Safaa" pitchFamily="2" charset="-7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S Safaa" pitchFamily="2" charset="-7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pos="7333">
          <p15:clr>
            <a:srgbClr val="F26B43"/>
          </p15:clr>
        </p15:guide>
        <p15:guide id="5" orient="horz" pos="913">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s://uq.sa/ZADTTE" TargetMode="Externa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8.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27.sv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26.png"/><Relationship Id="rId2" Type="http://schemas.openxmlformats.org/officeDocument/2006/relationships/slide" Target="slide8.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46.png"/><Relationship Id="rId24" Type="http://schemas.openxmlformats.org/officeDocument/2006/relationships/image" Target="../media/image59.sv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svg"/><Relationship Id="rId5" Type="http://schemas.openxmlformats.org/officeDocument/2006/relationships/image" Target="../media/image19.sv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https://uq.sa/PBAObm" TargetMode="Externa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7.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7.xml"/><Relationship Id="rId1" Type="http://schemas.openxmlformats.org/officeDocument/2006/relationships/slideLayout" Target="../slideLayouts/slideLayout1.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2E0FA-0A16-FAAB-9BEF-5F90C1176A99}"/>
              </a:ext>
            </a:extLst>
          </p:cNvPr>
          <p:cNvSpPr txBox="1"/>
          <p:nvPr/>
        </p:nvSpPr>
        <p:spPr>
          <a:xfrm>
            <a:off x="7095000" y="2921787"/>
            <a:ext cx="4660250" cy="830997"/>
          </a:xfrm>
          <a:prstGeom prst="rect">
            <a:avLst/>
          </a:prstGeom>
          <a:noFill/>
        </p:spPr>
        <p:txBody>
          <a:bodyPr wrap="none" rtlCol="0" anchor="ctr">
            <a:spAutoFit/>
          </a:bodyPr>
          <a:lstStyle/>
          <a:p>
            <a:pPr algn="r" rtl="1"/>
            <a:r>
              <a:rPr lang="ar-SA" sz="4800" kern="0" dirty="0">
                <a:solidFill>
                  <a:schemeClr val="accent1"/>
                </a:solidFill>
                <a:latin typeface="TS Safaa" pitchFamily="2" charset="-78"/>
                <a:ea typeface="Ping AR + LT" panose="00000500000000000000" pitchFamily="50" charset="-78"/>
                <a:cs typeface="TS Safaa" pitchFamily="2" charset="-78"/>
                <a:sym typeface="Arial"/>
              </a:rPr>
              <a:t>التعاون الدولي</a:t>
            </a:r>
          </a:p>
        </p:txBody>
      </p:sp>
      <p:sp>
        <p:nvSpPr>
          <p:cNvPr id="5" name="TextBox 4">
            <a:extLst>
              <a:ext uri="{FF2B5EF4-FFF2-40B4-BE49-F238E27FC236}">
                <a16:creationId xmlns:a16="http://schemas.microsoft.com/office/drawing/2014/main" id="{79992A05-D46E-A5B1-511A-EAE785FC8A07}"/>
              </a:ext>
            </a:extLst>
          </p:cNvPr>
          <p:cNvSpPr txBox="1"/>
          <p:nvPr/>
        </p:nvSpPr>
        <p:spPr>
          <a:xfrm>
            <a:off x="7095001" y="3949812"/>
            <a:ext cx="4660250" cy="473206"/>
          </a:xfrm>
          <a:prstGeom prst="rect">
            <a:avLst/>
          </a:prstGeom>
          <a:noFill/>
        </p:spPr>
        <p:txBody>
          <a:bodyPr wrap="square">
            <a:spAutoFit/>
          </a:bodyPr>
          <a:lstStyle/>
          <a:p>
            <a:pPr algn="r">
              <a:lnSpc>
                <a:spcPct val="150000"/>
              </a:lnSpc>
              <a:buClr>
                <a:srgbClr val="000000"/>
              </a:buClr>
              <a:buFont typeface="Arial"/>
              <a:buNone/>
            </a:pPr>
            <a:r>
              <a:rPr lang="en-US" kern="0" dirty="0">
                <a:solidFill>
                  <a:schemeClr val="accent1"/>
                </a:solidFill>
                <a:latin typeface="TS Safaa" pitchFamily="2" charset="-78"/>
                <a:ea typeface="Ping AR + LT" panose="00000500000000000000" pitchFamily="50" charset="-78"/>
                <a:cs typeface="TS Safaa" pitchFamily="2" charset="-78"/>
                <a:sym typeface="Arial"/>
              </a:rPr>
              <a:t>INTERNATIONAL COOPERATION</a:t>
            </a:r>
            <a:endParaRPr lang="ar-SA" kern="0" dirty="0">
              <a:solidFill>
                <a:schemeClr val="accent1"/>
              </a:solidFill>
              <a:latin typeface="TS Safaa" pitchFamily="2" charset="-78"/>
              <a:ea typeface="Ping AR + LT" panose="00000500000000000000" pitchFamily="50" charset="-78"/>
              <a:cs typeface="TS Safaa" pitchFamily="2" charset="-78"/>
              <a:sym typeface="Arial"/>
            </a:endParaRPr>
          </a:p>
        </p:txBody>
      </p:sp>
      <p:sp>
        <p:nvSpPr>
          <p:cNvPr id="6" name="TextBox 5">
            <a:extLst>
              <a:ext uri="{FF2B5EF4-FFF2-40B4-BE49-F238E27FC236}">
                <a16:creationId xmlns:a16="http://schemas.microsoft.com/office/drawing/2014/main" id="{CA2D7255-79A0-5FFF-0351-7E4468756B0C}"/>
              </a:ext>
            </a:extLst>
          </p:cNvPr>
          <p:cNvSpPr txBox="1"/>
          <p:nvPr/>
        </p:nvSpPr>
        <p:spPr>
          <a:xfrm>
            <a:off x="7963045" y="5093253"/>
            <a:ext cx="3792205" cy="400110"/>
          </a:xfrm>
          <a:prstGeom prst="rect">
            <a:avLst/>
          </a:prstGeom>
          <a:noFill/>
        </p:spPr>
        <p:txBody>
          <a:bodyPr wrap="square">
            <a:spAutoFit/>
          </a:bodyPr>
          <a:lstStyle/>
          <a:p>
            <a:pPr algn="r" rtl="1">
              <a:buClr>
                <a:srgbClr val="000000"/>
              </a:buClr>
              <a:buFont typeface="Arial"/>
              <a:buNone/>
            </a:pPr>
            <a:r>
              <a:rPr lang="ar-SA" sz="2000" kern="0" dirty="0">
                <a:solidFill>
                  <a:schemeClr val="accent2">
                    <a:lumMod val="90000"/>
                    <a:lumOff val="10000"/>
                  </a:schemeClr>
                </a:solidFill>
                <a:latin typeface="GE SS Two Medium" panose="020A0503020102020204" pitchFamily="18" charset="-78"/>
                <a:ea typeface="GE SS Two Medium" panose="020A0503020102020204" pitchFamily="18" charset="-78"/>
                <a:cs typeface="GE SS Two Medium" panose="020A0503020102020204" pitchFamily="18" charset="-78"/>
                <a:sym typeface="Arial"/>
              </a:rPr>
              <a:t>خطة مقترحة</a:t>
            </a:r>
          </a:p>
        </p:txBody>
      </p:sp>
    </p:spTree>
    <p:extLst>
      <p:ext uri="{BB962C8B-B14F-4D97-AF65-F5344CB8AC3E}">
        <p14:creationId xmlns:p14="http://schemas.microsoft.com/office/powerpoint/2010/main" val="405256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2" name="object 12">
            <a:extLst>
              <a:ext uri="{FF2B5EF4-FFF2-40B4-BE49-F238E27FC236}">
                <a16:creationId xmlns:a16="http://schemas.microsoft.com/office/drawing/2014/main" id="{46315352-0266-26BA-753F-0994523CFD22}"/>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ثانياً: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التنظيم</a:t>
            </a:r>
          </a:p>
        </p:txBody>
      </p:sp>
      <p:grpSp>
        <p:nvGrpSpPr>
          <p:cNvPr id="15" name="Group 14">
            <a:extLst>
              <a:ext uri="{FF2B5EF4-FFF2-40B4-BE49-F238E27FC236}">
                <a16:creationId xmlns:a16="http://schemas.microsoft.com/office/drawing/2014/main" id="{F0B605C5-41DD-D4D9-4539-33E0442DF381}"/>
              </a:ext>
            </a:extLst>
          </p:cNvPr>
          <p:cNvGrpSpPr/>
          <p:nvPr/>
        </p:nvGrpSpPr>
        <p:grpSpPr>
          <a:xfrm>
            <a:off x="550863" y="1952243"/>
            <a:ext cx="11092368" cy="3821324"/>
            <a:chOff x="550863" y="1952243"/>
            <a:chExt cx="11092368" cy="3170819"/>
          </a:xfrm>
        </p:grpSpPr>
        <p:grpSp>
          <p:nvGrpSpPr>
            <p:cNvPr id="4" name="Group 3">
              <a:extLst>
                <a:ext uri="{FF2B5EF4-FFF2-40B4-BE49-F238E27FC236}">
                  <a16:creationId xmlns:a16="http://schemas.microsoft.com/office/drawing/2014/main" id="{80C5EFF6-388E-A10E-B33F-1087EF153ECF}"/>
                </a:ext>
              </a:extLst>
            </p:cNvPr>
            <p:cNvGrpSpPr/>
            <p:nvPr/>
          </p:nvGrpSpPr>
          <p:grpSpPr>
            <a:xfrm>
              <a:off x="550863" y="1952243"/>
              <a:ext cx="11092368" cy="1232701"/>
              <a:chOff x="548771" y="3910799"/>
              <a:chExt cx="11092368" cy="1232701"/>
            </a:xfrm>
          </p:grpSpPr>
          <p:sp>
            <p:nvSpPr>
              <p:cNvPr id="5" name="TextBox 4">
                <a:extLst>
                  <a:ext uri="{FF2B5EF4-FFF2-40B4-BE49-F238E27FC236}">
                    <a16:creationId xmlns:a16="http://schemas.microsoft.com/office/drawing/2014/main" id="{7ED70B8F-7C38-F530-B91A-7C11856F5951}"/>
                  </a:ext>
                </a:extLst>
              </p:cNvPr>
              <p:cNvSpPr txBox="1"/>
              <p:nvPr/>
            </p:nvSpPr>
            <p:spPr>
              <a:xfrm>
                <a:off x="548771" y="3910799"/>
                <a:ext cx="11092368" cy="1232701"/>
              </a:xfrm>
              <a:prstGeom prst="roundRect">
                <a:avLst>
                  <a:gd name="adj" fmla="val 18065"/>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بناء قاعدة بيانات عن الشركاء المحتملين والمستهدفين بالتعاون إقليميا وعالميا</a:t>
                </a:r>
              </a:p>
            </p:txBody>
          </p:sp>
          <p:sp>
            <p:nvSpPr>
              <p:cNvPr id="10" name="TextBox 9">
                <a:extLst>
                  <a:ext uri="{FF2B5EF4-FFF2-40B4-BE49-F238E27FC236}">
                    <a16:creationId xmlns:a16="http://schemas.microsoft.com/office/drawing/2014/main" id="{A32A5717-4F60-12F9-D27E-8C632A2A7F34}"/>
                  </a:ext>
                </a:extLst>
              </p:cNvPr>
              <p:cNvSpPr txBox="1"/>
              <p:nvPr/>
            </p:nvSpPr>
            <p:spPr>
              <a:xfrm>
                <a:off x="936584" y="4449069"/>
                <a:ext cx="10087892" cy="484041"/>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ابتداءً بتحديد دول الشراكة ومن ثم المؤسسات التعليمية المتميزة تعليميًا وبحثيًا و تحديثها بشكل مستمر لتكون أساسًا لخطط وقرارات التعاون الدولي</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grpSp>
        <p:grpSp>
          <p:nvGrpSpPr>
            <p:cNvPr id="12" name="Group 11">
              <a:extLst>
                <a:ext uri="{FF2B5EF4-FFF2-40B4-BE49-F238E27FC236}">
                  <a16:creationId xmlns:a16="http://schemas.microsoft.com/office/drawing/2014/main" id="{679CCDFC-BA06-5BB0-0F50-36F4DE20545C}"/>
                </a:ext>
              </a:extLst>
            </p:cNvPr>
            <p:cNvGrpSpPr/>
            <p:nvPr/>
          </p:nvGrpSpPr>
          <p:grpSpPr>
            <a:xfrm>
              <a:off x="550863" y="3265110"/>
              <a:ext cx="11092368" cy="1857952"/>
              <a:chOff x="548771" y="2055393"/>
              <a:chExt cx="11092368" cy="1857952"/>
            </a:xfrm>
          </p:grpSpPr>
          <p:sp>
            <p:nvSpPr>
              <p:cNvPr id="13" name="TextBox 12">
                <a:extLst>
                  <a:ext uri="{FF2B5EF4-FFF2-40B4-BE49-F238E27FC236}">
                    <a16:creationId xmlns:a16="http://schemas.microsoft.com/office/drawing/2014/main" id="{3EBEC123-85BD-AAFB-E996-2B41DF347334}"/>
                  </a:ext>
                </a:extLst>
              </p:cNvPr>
              <p:cNvSpPr txBox="1"/>
              <p:nvPr/>
            </p:nvSpPr>
            <p:spPr>
              <a:xfrm>
                <a:off x="548771" y="2055393"/>
                <a:ext cx="11092368" cy="1857952"/>
              </a:xfrm>
              <a:prstGeom prst="roundRect">
                <a:avLst>
                  <a:gd name="adj" fmla="val 12203"/>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تنظيم الزيارات المتبادلة بين الجامعة والجهات الخارجية الأخرى</a:t>
                </a:r>
              </a:p>
            </p:txBody>
          </p:sp>
          <p:sp>
            <p:nvSpPr>
              <p:cNvPr id="17" name="TextBox 16">
                <a:extLst>
                  <a:ext uri="{FF2B5EF4-FFF2-40B4-BE49-F238E27FC236}">
                    <a16:creationId xmlns:a16="http://schemas.microsoft.com/office/drawing/2014/main" id="{2AEDF6C9-A55B-9A8C-5D92-FEF12060EDBD}"/>
                  </a:ext>
                </a:extLst>
              </p:cNvPr>
              <p:cNvSpPr txBox="1"/>
              <p:nvPr/>
            </p:nvSpPr>
            <p:spPr>
              <a:xfrm>
                <a:off x="936584" y="2620835"/>
                <a:ext cx="10087892" cy="919469"/>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إنشاء نموذج طلب زيارة، مرفق به المراسلات التي تمت بين الجهتين وسبب الزيارة وموضوع وهدف الزيارة وذلك لاستكمال الإجراءات النظامية عن طريق الوحدة، وتحديد الجهات المرافقة  لكل مشروع وفقًا للاختصاص. </a:t>
                </a:r>
                <a:r>
                  <a:rPr lang="ar-SA" sz="1200" u="sng" dirty="0">
                    <a:solidFill>
                      <a:srgbClr val="0070C0"/>
                    </a:solidFill>
                    <a:latin typeface="GE SS Two Medium" panose="020A0503020102020204" pitchFamily="18" charset="-78"/>
                    <a:ea typeface="GE SS Two Medium" panose="020A0503020102020204" pitchFamily="18" charset="-78"/>
                    <a:cs typeface="GE SS Two Medium" panose="020A0503020102020204" pitchFamily="18" charset="-78"/>
                    <a:hlinkClick r:id="rId2"/>
                  </a:rPr>
                  <a:t>(النموذج)</a:t>
                </a:r>
                <a:endParaRPr lang="ar-SA" sz="1200" u="sng" dirty="0">
                  <a:solidFill>
                    <a:srgbClr val="0070C0"/>
                  </a:solidFill>
                  <a:latin typeface="GE SS Two Medium" panose="020A0503020102020204" pitchFamily="18" charset="-78"/>
                  <a:ea typeface="GE SS Two Medium" panose="020A0503020102020204" pitchFamily="18" charset="-78"/>
                  <a:cs typeface="GE SS Two Medium" panose="020A0503020102020204" pitchFamily="18" charset="-78"/>
                </a:endParaRPr>
              </a:p>
            </p:txBody>
          </p:sp>
        </p:grpSp>
      </p:grpSp>
      <p:sp>
        <p:nvSpPr>
          <p:cNvPr id="19" name="Rectangle 18">
            <a:extLst>
              <a:ext uri="{FF2B5EF4-FFF2-40B4-BE49-F238E27FC236}">
                <a16:creationId xmlns:a16="http://schemas.microsoft.com/office/drawing/2014/main" id="{B28744F6-85AB-BD76-37FE-C9880E13BA05}"/>
              </a:ext>
            </a:extLst>
          </p:cNvPr>
          <p:cNvSpPr>
            <a:spLocks noChangeAspect="1"/>
          </p:cNvSpPr>
          <p:nvPr/>
        </p:nvSpPr>
        <p:spPr>
          <a:xfrm>
            <a:off x="11054532" y="2097023"/>
            <a:ext cx="531548" cy="4766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04</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sp>
        <p:nvSpPr>
          <p:cNvPr id="29" name="Rectangle 28">
            <a:extLst>
              <a:ext uri="{FF2B5EF4-FFF2-40B4-BE49-F238E27FC236}">
                <a16:creationId xmlns:a16="http://schemas.microsoft.com/office/drawing/2014/main" id="{CA0EE827-BF2A-111C-C93F-D2654D256EE3}"/>
              </a:ext>
            </a:extLst>
          </p:cNvPr>
          <p:cNvSpPr>
            <a:spLocks noChangeAspect="1"/>
          </p:cNvSpPr>
          <p:nvPr/>
        </p:nvSpPr>
        <p:spPr>
          <a:xfrm>
            <a:off x="11054532" y="3665431"/>
            <a:ext cx="531548" cy="4766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05</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nvGrpSpPr>
          <p:cNvPr id="30" name="Group 29">
            <a:extLst>
              <a:ext uri="{FF2B5EF4-FFF2-40B4-BE49-F238E27FC236}">
                <a16:creationId xmlns:a16="http://schemas.microsoft.com/office/drawing/2014/main" id="{2CBE8889-32C7-387D-7D6A-61F326803963}"/>
              </a:ext>
            </a:extLst>
          </p:cNvPr>
          <p:cNvGrpSpPr/>
          <p:nvPr/>
        </p:nvGrpSpPr>
        <p:grpSpPr>
          <a:xfrm>
            <a:off x="550864" y="5883603"/>
            <a:ext cx="2117883" cy="461635"/>
            <a:chOff x="550864" y="5883603"/>
            <a:chExt cx="2117883" cy="461635"/>
          </a:xfrm>
        </p:grpSpPr>
        <p:sp>
          <p:nvSpPr>
            <p:cNvPr id="31" name="Google Shape;194;p31">
              <a:hlinkClick r:id="rId3" action="ppaction://hlinksldjump"/>
              <a:extLst>
                <a:ext uri="{FF2B5EF4-FFF2-40B4-BE49-F238E27FC236}">
                  <a16:creationId xmlns:a16="http://schemas.microsoft.com/office/drawing/2014/main" id="{42DA9817-341F-81EA-D9B8-1CDD8F0AB5BC}"/>
                </a:ext>
              </a:extLst>
            </p:cNvPr>
            <p:cNvSpPr txBox="1"/>
            <p:nvPr/>
          </p:nvSpPr>
          <p:spPr>
            <a:xfrm>
              <a:off x="550864" y="5883603"/>
              <a:ext cx="2117883" cy="461635"/>
            </a:xfrm>
            <a:prstGeom prst="roundRect">
              <a:avLst/>
            </a:prstGeom>
            <a:solidFill>
              <a:schemeClr val="accent4">
                <a:lumMod val="75000"/>
                <a:lumOff val="25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32" name="Picture Placeholder 211" descr="Business Growth with solid fill">
              <a:extLst>
                <a:ext uri="{FF2B5EF4-FFF2-40B4-BE49-F238E27FC236}">
                  <a16:creationId xmlns:a16="http://schemas.microsoft.com/office/drawing/2014/main" id="{66CCEA18-5129-7957-2D48-66DDD9D8E4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62514" y="6000588"/>
              <a:ext cx="234615" cy="234615"/>
            </a:xfrm>
            <a:prstGeom prst="rect">
              <a:avLst/>
            </a:prstGeom>
          </p:spPr>
        </p:pic>
      </p:grpSp>
      <p:sp>
        <p:nvSpPr>
          <p:cNvPr id="33" name="Slide Number Placeholder 32">
            <a:extLst>
              <a:ext uri="{FF2B5EF4-FFF2-40B4-BE49-F238E27FC236}">
                <a16:creationId xmlns:a16="http://schemas.microsoft.com/office/drawing/2014/main" id="{88E9FCB1-FC60-5720-94BC-0F73FAA7E0AA}"/>
              </a:ext>
            </a:extLst>
          </p:cNvPr>
          <p:cNvSpPr>
            <a:spLocks noGrp="1"/>
          </p:cNvSpPr>
          <p:nvPr>
            <p:ph type="sldNum" sz="quarter" idx="14"/>
          </p:nvPr>
        </p:nvSpPr>
        <p:spPr/>
        <p:txBody>
          <a:bodyPr/>
          <a:lstStyle/>
          <a:p>
            <a:fld id="{9B879DE1-0983-4DFE-A764-467157372676}" type="slidenum">
              <a:rPr lang="en-US" smtClean="0"/>
              <a:pPr/>
              <a:t>10</a:t>
            </a:fld>
            <a:endParaRPr lang="en-US" dirty="0"/>
          </a:p>
        </p:txBody>
      </p:sp>
    </p:spTree>
    <p:extLst>
      <p:ext uri="{BB962C8B-B14F-4D97-AF65-F5344CB8AC3E}">
        <p14:creationId xmlns:p14="http://schemas.microsoft.com/office/powerpoint/2010/main" val="416838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2" name="object 12">
            <a:extLst>
              <a:ext uri="{FF2B5EF4-FFF2-40B4-BE49-F238E27FC236}">
                <a16:creationId xmlns:a16="http://schemas.microsoft.com/office/drawing/2014/main" id="{46315352-0266-26BA-753F-0994523CFD22}"/>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lang="ar-SA" sz="1400" dirty="0">
                <a:solidFill>
                  <a:schemeClr val="accent1">
                    <a:lumMod val="60000"/>
                    <a:lumOff val="40000"/>
                  </a:schemeClr>
                </a:solidFill>
                <a:latin typeface="TS Safaa Medium" pitchFamily="2" charset="-78"/>
                <a:ea typeface="Ping AR + LT Medium" panose="00000600000000000000" pitchFamily="50" charset="-78"/>
                <a:cs typeface="TS Safaa Medium" pitchFamily="2" charset="-78"/>
              </a:rPr>
              <a:t>ثالثا</a:t>
            </a: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التقويم</a:t>
            </a:r>
          </a:p>
        </p:txBody>
      </p:sp>
      <p:grpSp>
        <p:nvGrpSpPr>
          <p:cNvPr id="23" name="Group 22">
            <a:extLst>
              <a:ext uri="{FF2B5EF4-FFF2-40B4-BE49-F238E27FC236}">
                <a16:creationId xmlns:a16="http://schemas.microsoft.com/office/drawing/2014/main" id="{99EBC46E-0324-47B0-EE4E-9D9F24AE973D}"/>
              </a:ext>
            </a:extLst>
          </p:cNvPr>
          <p:cNvGrpSpPr/>
          <p:nvPr/>
        </p:nvGrpSpPr>
        <p:grpSpPr>
          <a:xfrm>
            <a:off x="550863" y="1952243"/>
            <a:ext cx="11092368" cy="3821324"/>
            <a:chOff x="550863" y="1952243"/>
            <a:chExt cx="11092368" cy="3669910"/>
          </a:xfrm>
        </p:grpSpPr>
        <p:grpSp>
          <p:nvGrpSpPr>
            <p:cNvPr id="12" name="Group 11">
              <a:extLst>
                <a:ext uri="{FF2B5EF4-FFF2-40B4-BE49-F238E27FC236}">
                  <a16:creationId xmlns:a16="http://schemas.microsoft.com/office/drawing/2014/main" id="{679CCDFC-BA06-5BB0-0F50-36F4DE20545C}"/>
                </a:ext>
              </a:extLst>
            </p:cNvPr>
            <p:cNvGrpSpPr/>
            <p:nvPr/>
          </p:nvGrpSpPr>
          <p:grpSpPr>
            <a:xfrm>
              <a:off x="550863" y="4068331"/>
              <a:ext cx="11092368" cy="1553822"/>
              <a:chOff x="548771" y="2055393"/>
              <a:chExt cx="11092368" cy="1553822"/>
            </a:xfrm>
          </p:grpSpPr>
          <p:sp>
            <p:nvSpPr>
              <p:cNvPr id="13" name="TextBox 12">
                <a:extLst>
                  <a:ext uri="{FF2B5EF4-FFF2-40B4-BE49-F238E27FC236}">
                    <a16:creationId xmlns:a16="http://schemas.microsoft.com/office/drawing/2014/main" id="{3EBEC123-85BD-AAFB-E996-2B41DF347334}"/>
                  </a:ext>
                </a:extLst>
              </p:cNvPr>
              <p:cNvSpPr txBox="1"/>
              <p:nvPr/>
            </p:nvSpPr>
            <p:spPr>
              <a:xfrm>
                <a:off x="548771" y="2055393"/>
                <a:ext cx="11092368" cy="1553822"/>
              </a:xfrm>
              <a:prstGeom prst="roundRect">
                <a:avLst>
                  <a:gd name="adj" fmla="val 16801"/>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استثمار نتائج التقويم</a:t>
                </a:r>
              </a:p>
            </p:txBody>
          </p:sp>
          <p:sp>
            <p:nvSpPr>
              <p:cNvPr id="17" name="TextBox 16">
                <a:extLst>
                  <a:ext uri="{FF2B5EF4-FFF2-40B4-BE49-F238E27FC236}">
                    <a16:creationId xmlns:a16="http://schemas.microsoft.com/office/drawing/2014/main" id="{2AEDF6C9-A55B-9A8C-5D92-FEF12060EDBD}"/>
                  </a:ext>
                </a:extLst>
              </p:cNvPr>
              <p:cNvSpPr txBox="1"/>
              <p:nvPr/>
            </p:nvSpPr>
            <p:spPr>
              <a:xfrm>
                <a:off x="548772" y="2689746"/>
                <a:ext cx="10087892" cy="919469"/>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استخدامها في تطوير وتحسين الشراكة، وبناء برامج ومشاريع تعاون دولي جديدة، أو انهاء السابقة.</a:t>
                </a:r>
              </a:p>
            </p:txBody>
          </p:sp>
          <p:sp>
            <p:nvSpPr>
              <p:cNvPr id="16" name="Rounded Rectangle 15">
                <a:extLst>
                  <a:ext uri="{FF2B5EF4-FFF2-40B4-BE49-F238E27FC236}">
                    <a16:creationId xmlns:a16="http://schemas.microsoft.com/office/drawing/2014/main" id="{BDF37B0E-FF0A-EAA8-DBEC-88873AD312B7}"/>
                  </a:ext>
                </a:extLst>
              </p:cNvPr>
              <p:cNvSpPr>
                <a:spLocks noChangeAspect="1"/>
              </p:cNvSpPr>
              <p:nvPr/>
            </p:nvSpPr>
            <p:spPr>
              <a:xfrm>
                <a:off x="11025863" y="2136765"/>
                <a:ext cx="584703" cy="584704"/>
              </a:xfrm>
              <a:prstGeom prst="roundRect">
                <a:avLst>
                  <a:gd name="adj" fmla="val 4163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02</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grpSp>
          <p:nvGrpSpPr>
            <p:cNvPr id="3" name="Group 2">
              <a:extLst>
                <a:ext uri="{FF2B5EF4-FFF2-40B4-BE49-F238E27FC236}">
                  <a16:creationId xmlns:a16="http://schemas.microsoft.com/office/drawing/2014/main" id="{7F4F8BAD-03E9-07E0-8612-AC540FCCBECA}"/>
                </a:ext>
              </a:extLst>
            </p:cNvPr>
            <p:cNvGrpSpPr/>
            <p:nvPr/>
          </p:nvGrpSpPr>
          <p:grpSpPr>
            <a:xfrm>
              <a:off x="550863" y="1952243"/>
              <a:ext cx="11092368" cy="2008138"/>
              <a:chOff x="548771" y="2055393"/>
              <a:chExt cx="11092368" cy="2008138"/>
            </a:xfrm>
          </p:grpSpPr>
          <p:sp>
            <p:nvSpPr>
              <p:cNvPr id="7" name="TextBox 6">
                <a:extLst>
                  <a:ext uri="{FF2B5EF4-FFF2-40B4-BE49-F238E27FC236}">
                    <a16:creationId xmlns:a16="http://schemas.microsoft.com/office/drawing/2014/main" id="{C780D85E-1C93-0A9C-8609-671A462E1263}"/>
                  </a:ext>
                </a:extLst>
              </p:cNvPr>
              <p:cNvSpPr txBox="1"/>
              <p:nvPr/>
            </p:nvSpPr>
            <p:spPr>
              <a:xfrm>
                <a:off x="548771" y="2055393"/>
                <a:ext cx="11092368" cy="2008138"/>
              </a:xfrm>
              <a:prstGeom prst="roundRect">
                <a:avLst>
                  <a:gd name="adj" fmla="val 13022"/>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تحديد أنظمة وسائل التقويم</a:t>
                </a:r>
              </a:p>
            </p:txBody>
          </p:sp>
          <p:grpSp>
            <p:nvGrpSpPr>
              <p:cNvPr id="9" name="Group 8">
                <a:extLst>
                  <a:ext uri="{FF2B5EF4-FFF2-40B4-BE49-F238E27FC236}">
                    <a16:creationId xmlns:a16="http://schemas.microsoft.com/office/drawing/2014/main" id="{8C54F8DD-E850-EAF8-E963-D2CBB0840CCE}"/>
                  </a:ext>
                </a:extLst>
              </p:cNvPr>
              <p:cNvGrpSpPr/>
              <p:nvPr/>
            </p:nvGrpSpPr>
            <p:grpSpPr>
              <a:xfrm>
                <a:off x="742676" y="2545536"/>
                <a:ext cx="10309764" cy="1318925"/>
                <a:chOff x="742676" y="3180963"/>
                <a:chExt cx="10309764" cy="1318925"/>
              </a:xfrm>
              <a:solidFill>
                <a:schemeClr val="accent4">
                  <a:lumMod val="10000"/>
                  <a:lumOff val="90000"/>
                </a:schemeClr>
              </a:solidFill>
            </p:grpSpPr>
            <p:sp>
              <p:nvSpPr>
                <p:cNvPr id="14" name="TextBox 13">
                  <a:extLst>
                    <a:ext uri="{FF2B5EF4-FFF2-40B4-BE49-F238E27FC236}">
                      <a16:creationId xmlns:a16="http://schemas.microsoft.com/office/drawing/2014/main" id="{71C83949-72F3-D961-5291-A1491638027B}"/>
                    </a:ext>
                  </a:extLst>
                </p:cNvPr>
                <p:cNvSpPr txBox="1"/>
                <p:nvPr/>
              </p:nvSpPr>
              <p:spPr>
                <a:xfrm>
                  <a:off x="6108192" y="3195417"/>
                  <a:ext cx="4887097" cy="605481"/>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التحقق من الأهداف من خلال قياس الفجوة بين الهدف و ما تم تحقيقه</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sp>
              <p:nvSpPr>
                <p:cNvPr id="15" name="TextBox 14">
                  <a:extLst>
                    <a:ext uri="{FF2B5EF4-FFF2-40B4-BE49-F238E27FC236}">
                      <a16:creationId xmlns:a16="http://schemas.microsoft.com/office/drawing/2014/main" id="{9638EA51-E459-EAD5-F511-344F9F8CDBC3}"/>
                    </a:ext>
                  </a:extLst>
                </p:cNvPr>
                <p:cNvSpPr txBox="1"/>
                <p:nvPr/>
              </p:nvSpPr>
              <p:spPr>
                <a:xfrm>
                  <a:off x="742677" y="3180963"/>
                  <a:ext cx="4887097" cy="605490"/>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اعتماد جهة تحكيم (لجنة التعاون الدولي) لمراجعة وتقييم الاتفاقية</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sp>
              <p:nvSpPr>
                <p:cNvPr id="20" name="TextBox 19">
                  <a:extLst>
                    <a:ext uri="{FF2B5EF4-FFF2-40B4-BE49-F238E27FC236}">
                      <a16:creationId xmlns:a16="http://schemas.microsoft.com/office/drawing/2014/main" id="{83088082-04F7-58EB-210D-938EBDBBA6F7}"/>
                    </a:ext>
                  </a:extLst>
                </p:cNvPr>
                <p:cNvSpPr txBox="1"/>
                <p:nvPr/>
              </p:nvSpPr>
              <p:spPr>
                <a:xfrm>
                  <a:off x="6165343" y="3894403"/>
                  <a:ext cx="4887097" cy="605481"/>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تقييم المستفيدين من خلال قياس رضاهم والعائد عليهم والفائدة المتحققة</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sp>
              <p:nvSpPr>
                <p:cNvPr id="21" name="TextBox 20">
                  <a:extLst>
                    <a:ext uri="{FF2B5EF4-FFF2-40B4-BE49-F238E27FC236}">
                      <a16:creationId xmlns:a16="http://schemas.microsoft.com/office/drawing/2014/main" id="{37316033-9ED8-7960-A841-2AB1D42500E0}"/>
                    </a:ext>
                  </a:extLst>
                </p:cNvPr>
                <p:cNvSpPr txBox="1"/>
                <p:nvPr/>
              </p:nvSpPr>
              <p:spPr>
                <a:xfrm>
                  <a:off x="742676" y="3894398"/>
                  <a:ext cx="4887097" cy="605490"/>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تقارير دورية ملزمة يقدمها فريق المشروع للجهات العليا في الجامعة.</a:t>
                  </a:r>
                </a:p>
              </p:txBody>
            </p:sp>
          </p:grpSp>
          <p:sp>
            <p:nvSpPr>
              <p:cNvPr id="11" name="Rounded Rectangle 10">
                <a:extLst>
                  <a:ext uri="{FF2B5EF4-FFF2-40B4-BE49-F238E27FC236}">
                    <a16:creationId xmlns:a16="http://schemas.microsoft.com/office/drawing/2014/main" id="{23F01A39-B9DD-E250-C732-44DC2D92A2A9}"/>
                  </a:ext>
                </a:extLst>
              </p:cNvPr>
              <p:cNvSpPr>
                <a:spLocks noChangeAspect="1"/>
              </p:cNvSpPr>
              <p:nvPr/>
            </p:nvSpPr>
            <p:spPr>
              <a:xfrm>
                <a:off x="11052440" y="2163343"/>
                <a:ext cx="531548" cy="531549"/>
              </a:xfrm>
              <a:prstGeom prst="roundRect">
                <a:avLst>
                  <a:gd name="adj" fmla="val 4163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01</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grpSp>
      <p:grpSp>
        <p:nvGrpSpPr>
          <p:cNvPr id="24" name="Group 23">
            <a:extLst>
              <a:ext uri="{FF2B5EF4-FFF2-40B4-BE49-F238E27FC236}">
                <a16:creationId xmlns:a16="http://schemas.microsoft.com/office/drawing/2014/main" id="{2D7303B0-1316-24A7-04A6-4B80909C41B4}"/>
              </a:ext>
            </a:extLst>
          </p:cNvPr>
          <p:cNvGrpSpPr/>
          <p:nvPr/>
        </p:nvGrpSpPr>
        <p:grpSpPr>
          <a:xfrm>
            <a:off x="550864" y="5883603"/>
            <a:ext cx="2117883" cy="461635"/>
            <a:chOff x="550864" y="5883603"/>
            <a:chExt cx="2117883" cy="461635"/>
          </a:xfrm>
        </p:grpSpPr>
        <p:sp>
          <p:nvSpPr>
            <p:cNvPr id="25" name="Google Shape;194;p31">
              <a:hlinkClick r:id="rId2" action="ppaction://hlinksldjump"/>
              <a:extLst>
                <a:ext uri="{FF2B5EF4-FFF2-40B4-BE49-F238E27FC236}">
                  <a16:creationId xmlns:a16="http://schemas.microsoft.com/office/drawing/2014/main" id="{1C65246D-C1B6-33EF-75CD-AC7FDCC6B5D0}"/>
                </a:ext>
              </a:extLst>
            </p:cNvPr>
            <p:cNvSpPr txBox="1"/>
            <p:nvPr/>
          </p:nvSpPr>
          <p:spPr>
            <a:xfrm>
              <a:off x="550864" y="5883603"/>
              <a:ext cx="2117883" cy="461635"/>
            </a:xfrm>
            <a:prstGeom prst="roundRect">
              <a:avLst/>
            </a:prstGeom>
            <a:solidFill>
              <a:schemeClr val="accent4">
                <a:lumMod val="75000"/>
                <a:lumOff val="25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26" name="Picture Placeholder 211" descr="Business Growth with solid fill">
              <a:extLst>
                <a:ext uri="{FF2B5EF4-FFF2-40B4-BE49-F238E27FC236}">
                  <a16:creationId xmlns:a16="http://schemas.microsoft.com/office/drawing/2014/main" id="{696DE0D9-94E9-54CD-C655-1010182E8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62514" y="6000588"/>
              <a:ext cx="234615" cy="234615"/>
            </a:xfrm>
            <a:prstGeom prst="rect">
              <a:avLst/>
            </a:prstGeom>
          </p:spPr>
        </p:pic>
      </p:grpSp>
      <p:sp>
        <p:nvSpPr>
          <p:cNvPr id="27" name="Slide Number Placeholder 26">
            <a:extLst>
              <a:ext uri="{FF2B5EF4-FFF2-40B4-BE49-F238E27FC236}">
                <a16:creationId xmlns:a16="http://schemas.microsoft.com/office/drawing/2014/main" id="{8ECF542B-09D1-B1F9-0990-0C7BD0AF3F2C}"/>
              </a:ext>
            </a:extLst>
          </p:cNvPr>
          <p:cNvSpPr>
            <a:spLocks noGrp="1"/>
          </p:cNvSpPr>
          <p:nvPr>
            <p:ph type="sldNum" sz="quarter" idx="14"/>
          </p:nvPr>
        </p:nvSpPr>
        <p:spPr/>
        <p:txBody>
          <a:bodyPr/>
          <a:lstStyle/>
          <a:p>
            <a:fld id="{9B879DE1-0983-4DFE-A764-467157372676}" type="slidenum">
              <a:rPr lang="en-US" smtClean="0"/>
              <a:pPr/>
              <a:t>11</a:t>
            </a:fld>
            <a:endParaRPr lang="en-US" dirty="0"/>
          </a:p>
        </p:txBody>
      </p:sp>
    </p:spTree>
    <p:extLst>
      <p:ext uri="{BB962C8B-B14F-4D97-AF65-F5344CB8AC3E}">
        <p14:creationId xmlns:p14="http://schemas.microsoft.com/office/powerpoint/2010/main" val="46535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E3515-18C6-8449-A167-AF599EA2F67B}"/>
              </a:ext>
            </a:extLst>
          </p:cNvPr>
          <p:cNvSpPr>
            <a:spLocks noGrp="1"/>
          </p:cNvSpPr>
          <p:nvPr>
            <p:ph type="body" sz="quarter" idx="13"/>
          </p:nvPr>
        </p:nvSpPr>
        <p:spPr>
          <a:xfrm>
            <a:off x="1707419" y="865230"/>
            <a:ext cx="9933719" cy="541338"/>
          </a:xfrm>
        </p:spPr>
        <p:txBody>
          <a:bodyPr/>
          <a:lstStyle/>
          <a:p>
            <a:r>
              <a:rPr lang="ar-SA" noProof="0" dirty="0"/>
              <a:t>مبادرات التعاون الدولي (1)</a:t>
            </a:r>
          </a:p>
        </p:txBody>
      </p:sp>
      <p:sp>
        <p:nvSpPr>
          <p:cNvPr id="2" name="Rectangle: Rounded Corners 2">
            <a:extLst>
              <a:ext uri="{FF2B5EF4-FFF2-40B4-BE49-F238E27FC236}">
                <a16:creationId xmlns:a16="http://schemas.microsoft.com/office/drawing/2014/main" id="{293CF6CB-537F-A0EB-9F28-35541BC87796}"/>
              </a:ext>
            </a:extLst>
          </p:cNvPr>
          <p:cNvSpPr/>
          <p:nvPr/>
        </p:nvSpPr>
        <p:spPr>
          <a:xfrm>
            <a:off x="550863" y="3429000"/>
            <a:ext cx="11090275" cy="2772177"/>
          </a:xfrm>
          <a:prstGeom prst="roundRect">
            <a:avLst>
              <a:gd name="adj" fmla="val 3353"/>
            </a:avLst>
          </a:prstGeom>
          <a:solidFill>
            <a:schemeClr val="accent4">
              <a:lumMod val="10000"/>
              <a:lumOff val="90000"/>
              <a:alpha val="50000"/>
            </a:schemeClr>
          </a:solidFill>
          <a:ln>
            <a:solidFill>
              <a:schemeClr val="accent1">
                <a:lumMod val="40000"/>
                <a:lumOff val="60000"/>
              </a:schemeClr>
            </a:solid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id-ID"/>
          </a:p>
        </p:txBody>
      </p:sp>
      <p:graphicFrame>
        <p:nvGraphicFramePr>
          <p:cNvPr id="4" name="Table 3">
            <a:extLst>
              <a:ext uri="{FF2B5EF4-FFF2-40B4-BE49-F238E27FC236}">
                <a16:creationId xmlns:a16="http://schemas.microsoft.com/office/drawing/2014/main" id="{56EA15A1-3191-1FAA-77B0-D94198549469}"/>
              </a:ext>
            </a:extLst>
          </p:cNvPr>
          <p:cNvGraphicFramePr>
            <a:graphicFrameLocks noGrp="1"/>
          </p:cNvGraphicFramePr>
          <p:nvPr>
            <p:extLst>
              <p:ext uri="{D42A27DB-BD31-4B8C-83A1-F6EECF244321}">
                <p14:modId xmlns:p14="http://schemas.microsoft.com/office/powerpoint/2010/main" val="2889945368"/>
              </p:ext>
            </p:extLst>
          </p:nvPr>
        </p:nvGraphicFramePr>
        <p:xfrm>
          <a:off x="550863" y="3429000"/>
          <a:ext cx="11090275" cy="2772178"/>
        </p:xfrm>
        <a:graphic>
          <a:graphicData uri="http://schemas.openxmlformats.org/drawingml/2006/table">
            <a:tbl>
              <a:tblPr rtl="1" firstRow="1" firstCol="1" bandRow="1">
                <a:tableStyleId>{0660B408-B3CF-4A94-85FC-2B1E0A45F4A2}</a:tableStyleId>
              </a:tblPr>
              <a:tblGrid>
                <a:gridCol w="702565">
                  <a:extLst>
                    <a:ext uri="{9D8B030D-6E8A-4147-A177-3AD203B41FA5}">
                      <a16:colId xmlns:a16="http://schemas.microsoft.com/office/drawing/2014/main" val="4278426540"/>
                    </a:ext>
                  </a:extLst>
                </a:gridCol>
                <a:gridCol w="5630175">
                  <a:extLst>
                    <a:ext uri="{9D8B030D-6E8A-4147-A177-3AD203B41FA5}">
                      <a16:colId xmlns:a16="http://schemas.microsoft.com/office/drawing/2014/main" val="4045397145"/>
                    </a:ext>
                  </a:extLst>
                </a:gridCol>
                <a:gridCol w="1585845">
                  <a:extLst>
                    <a:ext uri="{9D8B030D-6E8A-4147-A177-3AD203B41FA5}">
                      <a16:colId xmlns:a16="http://schemas.microsoft.com/office/drawing/2014/main" val="2950597232"/>
                    </a:ext>
                  </a:extLst>
                </a:gridCol>
                <a:gridCol w="1585845">
                  <a:extLst>
                    <a:ext uri="{9D8B030D-6E8A-4147-A177-3AD203B41FA5}">
                      <a16:colId xmlns:a16="http://schemas.microsoft.com/office/drawing/2014/main" val="3198300399"/>
                    </a:ext>
                  </a:extLst>
                </a:gridCol>
                <a:gridCol w="1585845">
                  <a:extLst>
                    <a:ext uri="{9D8B030D-6E8A-4147-A177-3AD203B41FA5}">
                      <a16:colId xmlns:a16="http://schemas.microsoft.com/office/drawing/2014/main" val="3719973367"/>
                    </a:ext>
                  </a:extLst>
                </a:gridCol>
              </a:tblGrid>
              <a:tr h="346626">
                <a:tc gridSpan="5">
                  <a:txBody>
                    <a:bodyPr/>
                    <a:lstStyle/>
                    <a:p>
                      <a:pPr marL="0" marR="0" algn="ctr" rtl="1">
                        <a:lnSpc>
                          <a:spcPct val="100000"/>
                        </a:lnSpc>
                        <a:spcBef>
                          <a:spcPts val="0"/>
                        </a:spcBef>
                        <a:spcAft>
                          <a:spcPts val="0"/>
                        </a:spcAft>
                      </a:pPr>
                      <a:r>
                        <a:rPr lang="ar-SA" sz="1200" b="0" i="0" dirty="0">
                          <a:solidFill>
                            <a:schemeClr val="accent3"/>
                          </a:solidFill>
                          <a:effectLst/>
                          <a:latin typeface="TS Safaa Medium" pitchFamily="2" charset="-78"/>
                          <a:ea typeface="GE SS Two Medium" panose="020A0503020102020204" pitchFamily="18" charset="-78"/>
                          <a:cs typeface="TS Safaa Medium" pitchFamily="2" charset="-78"/>
                        </a:rPr>
                        <a:t>الخطوات التفصيلية</a:t>
                      </a:r>
                      <a:endParaRPr lang="en-US" sz="1200" b="0" i="0" dirty="0">
                        <a:solidFill>
                          <a:schemeClr val="accent3"/>
                        </a:solidFill>
                        <a:effectLst/>
                        <a:latin typeface="TS Safaa Medium" pitchFamily="2" charset="-78"/>
                        <a:ea typeface="GE SS Two Medium" panose="020A0503020102020204" pitchFamily="18" charset="-78"/>
                        <a:cs typeface="TS Safaa Medium" pitchFamily="2" charset="-78"/>
                      </a:endParaRPr>
                    </a:p>
                  </a:txBody>
                  <a:tcPr marL="83127" marR="83127" marT="0" marB="0" anchor="ctr">
                    <a:lnL>
                      <a:noFill/>
                    </a:lnL>
                    <a:lnR>
                      <a:noFill/>
                    </a:lnR>
                    <a:lnT w="3175" cap="flat" cmpd="sng" algn="ctr">
                      <a:no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tcPr>
                </a:tc>
                <a:tc hMerge="1">
                  <a:txBody>
                    <a:bodyPr/>
                    <a:lstStyle/>
                    <a:p>
                      <a:endParaRPr lang="en-US"/>
                    </a:p>
                  </a:txBody>
                  <a:tcPr>
                    <a:lnL>
                      <a:noFill/>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9502517"/>
                  </a:ext>
                </a:extLst>
              </a:tr>
              <a:tr h="405184">
                <a:tc>
                  <a:txBody>
                    <a:bodyPr/>
                    <a:lstStyle/>
                    <a:p>
                      <a:pPr marL="0" marR="0" algn="ctr" rtl="1">
                        <a:lnSpc>
                          <a:spcPct val="100000"/>
                        </a:lnSpc>
                        <a:spcBef>
                          <a:spcPts val="0"/>
                        </a:spcBef>
                        <a:spcAft>
                          <a:spcPts val="0"/>
                        </a:spcAft>
                      </a:pP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الخطوات التفصيلية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البداية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الانتهاء</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الحالة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extLst>
                  <a:ext uri="{0D108BD9-81ED-4DB2-BD59-A6C34878D82A}">
                    <a16:rowId xmlns:a16="http://schemas.microsoft.com/office/drawing/2014/main" val="254537227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1</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المجالات المستهدفة من خلال إجابات الكليات على الاستبانات</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10</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اكتوبر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360242"/>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2</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الجامعات ومراكز البحث العالمية المتميزة في المجالات البحثية.</a:t>
                      </a:r>
                    </a:p>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مثال</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 </a:t>
                      </a:r>
                      <a:r>
                        <a:rPr lang="en-US"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Stanford University</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 </a:t>
                      </a:r>
                      <a:r>
                        <a:rPr lang="en-US"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TUBITAK</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a:t>
                      </a:r>
                      <a:r>
                        <a:rPr lang="en-US"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 University Malaya</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a:t>
                      </a:r>
                      <a:endParaRPr lang="en-US"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16652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التواصل مع الجامعات التي تم تحديدها من خلال الوسائل (البريد الالكتروني-اجتماعات عن بعد-زيارات دولية..) وايضاح نقاط القوة ومجالات التعاون التي تطمح لها الجامعة</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يناير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45179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العمل على إبرام مذكرات تفاهم أو عقود الخدمات الدولية مع الجامعات والمراكز البحثية العالمية </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49460" marR="4946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6571628"/>
                  </a:ext>
                </a:extLst>
              </a:tr>
            </a:tbl>
          </a:graphicData>
        </a:graphic>
      </p:graphicFrame>
      <p:sp>
        <p:nvSpPr>
          <p:cNvPr id="5" name="TextBox 4">
            <a:extLst>
              <a:ext uri="{FF2B5EF4-FFF2-40B4-BE49-F238E27FC236}">
                <a16:creationId xmlns:a16="http://schemas.microsoft.com/office/drawing/2014/main" id="{C7DB94A8-31DB-CC3C-C633-33DF40AA705D}"/>
              </a:ext>
            </a:extLst>
          </p:cNvPr>
          <p:cNvSpPr txBox="1"/>
          <p:nvPr/>
        </p:nvSpPr>
        <p:spPr>
          <a:xfrm>
            <a:off x="9840017" y="1528111"/>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اسم المبادرة</a:t>
            </a:r>
          </a:p>
        </p:txBody>
      </p:sp>
      <p:sp>
        <p:nvSpPr>
          <p:cNvPr id="6" name="TextBox 5">
            <a:extLst>
              <a:ext uri="{FF2B5EF4-FFF2-40B4-BE49-F238E27FC236}">
                <a16:creationId xmlns:a16="http://schemas.microsoft.com/office/drawing/2014/main" id="{D5A89944-499C-94B5-3250-6F88A9F7130D}"/>
              </a:ext>
            </a:extLst>
          </p:cNvPr>
          <p:cNvSpPr txBox="1"/>
          <p:nvPr/>
        </p:nvSpPr>
        <p:spPr>
          <a:xfrm>
            <a:off x="9840017" y="2125966"/>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الجهة المشرفة</a:t>
            </a:r>
          </a:p>
        </p:txBody>
      </p:sp>
      <p:sp>
        <p:nvSpPr>
          <p:cNvPr id="7" name="TextBox 6">
            <a:extLst>
              <a:ext uri="{FF2B5EF4-FFF2-40B4-BE49-F238E27FC236}">
                <a16:creationId xmlns:a16="http://schemas.microsoft.com/office/drawing/2014/main" id="{C93792FB-10E7-B97D-DDE7-DE0636A9C1C8}"/>
              </a:ext>
            </a:extLst>
          </p:cNvPr>
          <p:cNvSpPr txBox="1"/>
          <p:nvPr/>
        </p:nvSpPr>
        <p:spPr>
          <a:xfrm>
            <a:off x="550863" y="1379032"/>
            <a:ext cx="9594535" cy="623248"/>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رفع مستوى التعاون بين الجامعة والجامعات ومراكز البحث العلمي العالمية من خلال أنشطة </a:t>
            </a: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(تبادل الباحثين - الأبحاث والدراسات المشتركة - الباحث الزائر-المجموعات البحثية-المشاريع البحثية-مستشار بحثي من جامعات عالمية لمشاريع بحثية)</a:t>
            </a:r>
          </a:p>
        </p:txBody>
      </p:sp>
      <p:sp>
        <p:nvSpPr>
          <p:cNvPr id="8" name="TextBox 7">
            <a:extLst>
              <a:ext uri="{FF2B5EF4-FFF2-40B4-BE49-F238E27FC236}">
                <a16:creationId xmlns:a16="http://schemas.microsoft.com/office/drawing/2014/main" id="{77381867-3909-4954-505B-301BDE676411}"/>
              </a:ext>
            </a:extLst>
          </p:cNvPr>
          <p:cNvSpPr txBox="1"/>
          <p:nvPr/>
        </p:nvSpPr>
        <p:spPr>
          <a:xfrm>
            <a:off x="550863" y="2115386"/>
            <a:ext cx="9594535" cy="346249"/>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وكالة الجامعة للدراسات العليا والبحث العلمي-وكالة الجامعة لتنمية الأعمال والشراكة المجتمعية</a:t>
            </a:r>
          </a:p>
        </p:txBody>
      </p:sp>
      <p:sp>
        <p:nvSpPr>
          <p:cNvPr id="10" name="TextBox 9">
            <a:extLst>
              <a:ext uri="{FF2B5EF4-FFF2-40B4-BE49-F238E27FC236}">
                <a16:creationId xmlns:a16="http://schemas.microsoft.com/office/drawing/2014/main" id="{9608848C-B9CE-4902-0AD9-88E8B0B21FA0}"/>
              </a:ext>
            </a:extLst>
          </p:cNvPr>
          <p:cNvSpPr txBox="1"/>
          <p:nvPr/>
        </p:nvSpPr>
        <p:spPr>
          <a:xfrm>
            <a:off x="10221902" y="2596080"/>
            <a:ext cx="1419235"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أهداف المبادرة</a:t>
            </a:r>
          </a:p>
        </p:txBody>
      </p:sp>
      <p:sp>
        <p:nvSpPr>
          <p:cNvPr id="11" name="TextBox 10">
            <a:extLst>
              <a:ext uri="{FF2B5EF4-FFF2-40B4-BE49-F238E27FC236}">
                <a16:creationId xmlns:a16="http://schemas.microsoft.com/office/drawing/2014/main" id="{79A730E2-0085-01FE-7F7A-AEC1ECB02721}"/>
              </a:ext>
            </a:extLst>
          </p:cNvPr>
          <p:cNvSpPr txBox="1"/>
          <p:nvPr/>
        </p:nvSpPr>
        <p:spPr>
          <a:xfrm>
            <a:off x="627368" y="2519343"/>
            <a:ext cx="9594534" cy="900246"/>
          </a:xfrm>
          <a:prstGeom prst="rect">
            <a:avLst/>
          </a:prstGeom>
          <a:noFill/>
        </p:spPr>
        <p:txBody>
          <a:bodyPr wrap="square" rIns="108000" rtlCol="0">
            <a:spAutoFit/>
          </a:bodyPr>
          <a:lstStyle/>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رفع القدرات البحثية لأعضاء هيئة التدريس والطلاب بجامعة ام القرى عن طريق الاحتكاك الدولي.</a:t>
            </a:r>
          </a:p>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الوصول لأبحاث ذات مستوى عالمي إلى جانب كونها ذات بعد تطبيقي تخدم توجهات رؤية المملكة  </a:t>
            </a:r>
            <a:r>
              <a:rPr lang="ar-SA" sz="1200" dirty="0">
                <a:solidFill>
                  <a:schemeClr val="tx2"/>
                </a:solidFill>
                <a:latin typeface="Arial" panose="020B0604020202020204" pitchFamily="34" charset="0"/>
                <a:ea typeface="GE SS Two Light" panose="020A0503020102020204" pitchFamily="18" charset="-78"/>
                <a:cs typeface="Arial" panose="020B0604020202020204" pitchFamily="34" charset="0"/>
              </a:rPr>
              <a:t>2030</a:t>
            </a: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 في البحث والابتكار.</a:t>
            </a:r>
          </a:p>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زيادة مستوى النشر العلمي العالمي في مجلات علمية عالمية ونسبة استشهاد مرتفعة لرفع تصنيف الجامعة في التصنيفات العالمية وتعزيز تنافسيتها.</a:t>
            </a:r>
          </a:p>
        </p:txBody>
      </p:sp>
      <p:cxnSp>
        <p:nvCxnSpPr>
          <p:cNvPr id="13" name="Straight Connector 12">
            <a:extLst>
              <a:ext uri="{FF2B5EF4-FFF2-40B4-BE49-F238E27FC236}">
                <a16:creationId xmlns:a16="http://schemas.microsoft.com/office/drawing/2014/main" id="{B6CB496F-A4DF-A85D-9D00-C68ED871772F}"/>
              </a:ext>
            </a:extLst>
          </p:cNvPr>
          <p:cNvCxnSpPr/>
          <p:nvPr/>
        </p:nvCxnSpPr>
        <p:spPr>
          <a:xfrm flipH="1">
            <a:off x="496562" y="2010472"/>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8C762-64F6-CE47-186E-FBEF373033BF}"/>
              </a:ext>
            </a:extLst>
          </p:cNvPr>
          <p:cNvCxnSpPr/>
          <p:nvPr/>
        </p:nvCxnSpPr>
        <p:spPr>
          <a:xfrm flipH="1">
            <a:off x="496562" y="2573645"/>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02753F4E-0F1A-E865-96CB-65018A963374}"/>
              </a:ext>
            </a:extLst>
          </p:cNvPr>
          <p:cNvSpPr>
            <a:spLocks noGrp="1"/>
          </p:cNvSpPr>
          <p:nvPr>
            <p:ph type="sldNum" sz="quarter" idx="14"/>
          </p:nvPr>
        </p:nvSpPr>
        <p:spPr/>
        <p:txBody>
          <a:bodyPr/>
          <a:lstStyle/>
          <a:p>
            <a:fld id="{9B879DE1-0983-4DFE-A764-467157372676}" type="slidenum">
              <a:rPr lang="en-US" smtClean="0"/>
              <a:pPr/>
              <a:t>12</a:t>
            </a:fld>
            <a:endParaRPr lang="en-US" dirty="0"/>
          </a:p>
        </p:txBody>
      </p:sp>
    </p:spTree>
    <p:extLst>
      <p:ext uri="{BB962C8B-B14F-4D97-AF65-F5344CB8AC3E}">
        <p14:creationId xmlns:p14="http://schemas.microsoft.com/office/powerpoint/2010/main" val="1650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E3515-18C6-8449-A167-AF599EA2F67B}"/>
              </a:ext>
            </a:extLst>
          </p:cNvPr>
          <p:cNvSpPr>
            <a:spLocks noGrp="1"/>
          </p:cNvSpPr>
          <p:nvPr>
            <p:ph type="body" sz="quarter" idx="13"/>
          </p:nvPr>
        </p:nvSpPr>
        <p:spPr>
          <a:xfrm>
            <a:off x="1707419" y="865230"/>
            <a:ext cx="9933719" cy="541338"/>
          </a:xfrm>
        </p:spPr>
        <p:txBody>
          <a:bodyPr/>
          <a:lstStyle/>
          <a:p>
            <a:r>
              <a:rPr lang="ar-SA" noProof="0" dirty="0"/>
              <a:t>مبادرات التعاون الدولي (</a:t>
            </a:r>
            <a:r>
              <a:rPr lang="en-US" noProof="0" dirty="0"/>
              <a:t>2</a:t>
            </a:r>
            <a:r>
              <a:rPr lang="ar-SA" noProof="0" dirty="0"/>
              <a:t>)</a:t>
            </a:r>
          </a:p>
        </p:txBody>
      </p:sp>
      <p:sp>
        <p:nvSpPr>
          <p:cNvPr id="2" name="Rectangle: Rounded Corners 2">
            <a:extLst>
              <a:ext uri="{FF2B5EF4-FFF2-40B4-BE49-F238E27FC236}">
                <a16:creationId xmlns:a16="http://schemas.microsoft.com/office/drawing/2014/main" id="{293CF6CB-537F-A0EB-9F28-35541BC87796}"/>
              </a:ext>
            </a:extLst>
          </p:cNvPr>
          <p:cNvSpPr/>
          <p:nvPr/>
        </p:nvSpPr>
        <p:spPr>
          <a:xfrm>
            <a:off x="550863" y="3429000"/>
            <a:ext cx="11090275" cy="2772177"/>
          </a:xfrm>
          <a:prstGeom prst="roundRect">
            <a:avLst>
              <a:gd name="adj" fmla="val 3353"/>
            </a:avLst>
          </a:prstGeom>
          <a:solidFill>
            <a:schemeClr val="accent4">
              <a:lumMod val="10000"/>
              <a:lumOff val="90000"/>
              <a:alpha val="50000"/>
            </a:schemeClr>
          </a:solidFill>
          <a:ln>
            <a:solidFill>
              <a:schemeClr val="accent1">
                <a:lumMod val="40000"/>
                <a:lumOff val="60000"/>
              </a:schemeClr>
            </a:solid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id-ID"/>
          </a:p>
        </p:txBody>
      </p:sp>
      <p:graphicFrame>
        <p:nvGraphicFramePr>
          <p:cNvPr id="4" name="Table 3">
            <a:extLst>
              <a:ext uri="{FF2B5EF4-FFF2-40B4-BE49-F238E27FC236}">
                <a16:creationId xmlns:a16="http://schemas.microsoft.com/office/drawing/2014/main" id="{56EA15A1-3191-1FAA-77B0-D94198549469}"/>
              </a:ext>
            </a:extLst>
          </p:cNvPr>
          <p:cNvGraphicFramePr>
            <a:graphicFrameLocks noGrp="1"/>
          </p:cNvGraphicFramePr>
          <p:nvPr>
            <p:extLst>
              <p:ext uri="{D42A27DB-BD31-4B8C-83A1-F6EECF244321}">
                <p14:modId xmlns:p14="http://schemas.microsoft.com/office/powerpoint/2010/main" val="2297437938"/>
              </p:ext>
            </p:extLst>
          </p:nvPr>
        </p:nvGraphicFramePr>
        <p:xfrm>
          <a:off x="550863" y="3429000"/>
          <a:ext cx="11090275" cy="2772178"/>
        </p:xfrm>
        <a:graphic>
          <a:graphicData uri="http://schemas.openxmlformats.org/drawingml/2006/table">
            <a:tbl>
              <a:tblPr rtl="1" firstRow="1" firstCol="1" bandRow="1">
                <a:tableStyleId>{0660B408-B3CF-4A94-85FC-2B1E0A45F4A2}</a:tableStyleId>
              </a:tblPr>
              <a:tblGrid>
                <a:gridCol w="702565">
                  <a:extLst>
                    <a:ext uri="{9D8B030D-6E8A-4147-A177-3AD203B41FA5}">
                      <a16:colId xmlns:a16="http://schemas.microsoft.com/office/drawing/2014/main" val="4278426540"/>
                    </a:ext>
                  </a:extLst>
                </a:gridCol>
                <a:gridCol w="5630175">
                  <a:extLst>
                    <a:ext uri="{9D8B030D-6E8A-4147-A177-3AD203B41FA5}">
                      <a16:colId xmlns:a16="http://schemas.microsoft.com/office/drawing/2014/main" val="4045397145"/>
                    </a:ext>
                  </a:extLst>
                </a:gridCol>
                <a:gridCol w="1585845">
                  <a:extLst>
                    <a:ext uri="{9D8B030D-6E8A-4147-A177-3AD203B41FA5}">
                      <a16:colId xmlns:a16="http://schemas.microsoft.com/office/drawing/2014/main" val="2950597232"/>
                    </a:ext>
                  </a:extLst>
                </a:gridCol>
                <a:gridCol w="1585845">
                  <a:extLst>
                    <a:ext uri="{9D8B030D-6E8A-4147-A177-3AD203B41FA5}">
                      <a16:colId xmlns:a16="http://schemas.microsoft.com/office/drawing/2014/main" val="3198300399"/>
                    </a:ext>
                  </a:extLst>
                </a:gridCol>
                <a:gridCol w="1585845">
                  <a:extLst>
                    <a:ext uri="{9D8B030D-6E8A-4147-A177-3AD203B41FA5}">
                      <a16:colId xmlns:a16="http://schemas.microsoft.com/office/drawing/2014/main" val="3719973367"/>
                    </a:ext>
                  </a:extLst>
                </a:gridCol>
              </a:tblGrid>
              <a:tr h="346626">
                <a:tc gridSpan="5">
                  <a:txBody>
                    <a:bodyPr/>
                    <a:lstStyle/>
                    <a:p>
                      <a:pPr marL="0" marR="0" algn="ctr" rtl="1">
                        <a:lnSpc>
                          <a:spcPct val="100000"/>
                        </a:lnSpc>
                        <a:spcBef>
                          <a:spcPts val="0"/>
                        </a:spcBef>
                        <a:spcAft>
                          <a:spcPts val="0"/>
                        </a:spcAft>
                      </a:pPr>
                      <a:r>
                        <a:rPr lang="ar-SA" sz="1200" b="0" i="0" dirty="0">
                          <a:solidFill>
                            <a:schemeClr val="accent3"/>
                          </a:solidFill>
                          <a:effectLst/>
                          <a:latin typeface="TS Safaa Medium" pitchFamily="2" charset="-78"/>
                          <a:ea typeface="GE SS Two Medium" panose="020A0503020102020204" pitchFamily="18" charset="-78"/>
                          <a:cs typeface="TS Safaa Medium" pitchFamily="2" charset="-78"/>
                        </a:rPr>
                        <a:t>الخطوات التفصيلية</a:t>
                      </a:r>
                      <a:endParaRPr lang="en-US" sz="1200" b="0" i="0" dirty="0">
                        <a:solidFill>
                          <a:schemeClr val="accent3"/>
                        </a:solidFill>
                        <a:effectLst/>
                        <a:latin typeface="TS Safaa Medium" pitchFamily="2" charset="-78"/>
                        <a:ea typeface="GE SS Two Medium" panose="020A0503020102020204" pitchFamily="18" charset="-78"/>
                        <a:cs typeface="TS Safaa Medium" pitchFamily="2" charset="-78"/>
                      </a:endParaRPr>
                    </a:p>
                  </a:txBody>
                  <a:tcPr marL="83127" marR="83127" marT="0" marB="0" anchor="ctr">
                    <a:lnL>
                      <a:noFill/>
                    </a:lnL>
                    <a:lnR>
                      <a:noFill/>
                    </a:lnR>
                    <a:lnT w="3175" cap="flat" cmpd="sng" algn="ctr">
                      <a:no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tcPr>
                </a:tc>
                <a:tc hMerge="1">
                  <a:txBody>
                    <a:bodyPr/>
                    <a:lstStyle/>
                    <a:p>
                      <a:endParaRPr lang="en-US"/>
                    </a:p>
                  </a:txBody>
                  <a:tcPr>
                    <a:lnL>
                      <a:noFill/>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9502517"/>
                  </a:ext>
                </a:extLst>
              </a:tr>
              <a:tr h="405184">
                <a:tc>
                  <a:txBody>
                    <a:bodyPr/>
                    <a:lstStyle/>
                    <a:p>
                      <a:pPr marL="0" marR="0" algn="ctr" rtl="1">
                        <a:lnSpc>
                          <a:spcPct val="100000"/>
                        </a:lnSpc>
                        <a:spcBef>
                          <a:spcPts val="0"/>
                        </a:spcBef>
                        <a:spcAft>
                          <a:spcPts val="0"/>
                        </a:spcAft>
                      </a:pP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الخطوات التفصيلية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البداية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الانتهاء</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الحالة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extLst>
                  <a:ext uri="{0D108BD9-81ED-4DB2-BD59-A6C34878D82A}">
                    <a16:rowId xmlns:a16="http://schemas.microsoft.com/office/drawing/2014/main" val="254537227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1</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المجالات المستهدفة من </a:t>
                      </a:r>
                      <a:r>
                        <a:rPr lang="ar-SA" sz="1200" b="0" i="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خلال إ</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جابات الكليات على الاستبانات</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10</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اكتوبر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360242"/>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2</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الجامعات والمؤسسات التعليمية العالمية المتميزة،</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p>
                      <a:pPr marL="18288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مثال: (جامعة طوكيو باليابان،</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en-US" sz="1200" b="0" i="0" dirty="0">
                          <a:solidFill>
                            <a:schemeClr val="tx2"/>
                          </a:solidFill>
                          <a:effectLst/>
                          <a:latin typeface="Franklin Gothic Medium Cond" panose="020B0606030402020204" pitchFamily="34" charset="0"/>
                          <a:ea typeface="GE SS Two Light" panose="020A0503020102020204" pitchFamily="18" charset="-78"/>
                          <a:cs typeface="GE SS Two Light" panose="020A0503020102020204" pitchFamily="18" charset="-78"/>
                        </a:rPr>
                        <a:t>Kent State University</a:t>
                      </a:r>
                      <a:r>
                        <a:rPr lang="ar-SA" sz="1200" b="0" i="0" dirty="0">
                          <a:solidFill>
                            <a:schemeClr val="tx2"/>
                          </a:solidFill>
                          <a:effectLst/>
                          <a:latin typeface="Franklin Gothic Medium Cond" panose="020B0606030402020204" pitchFamily="34" charset="0"/>
                          <a:ea typeface="GE SS Two Light" panose="020A0503020102020204" pitchFamily="18" charset="-78"/>
                          <a:cs typeface="GE SS Two Light" panose="020A0503020102020204" pitchFamily="18" charset="-78"/>
                        </a:rPr>
                        <a:t> </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جامعة العلوم والتكنولوجيا الكورية</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en-US" sz="1200" b="0" i="0" dirty="0">
                          <a:solidFill>
                            <a:schemeClr val="tx2"/>
                          </a:solidFill>
                          <a:effectLst/>
                          <a:latin typeface="Franklin Gothic Medium Cond" panose="020B0606030402020204" pitchFamily="34" charset="0"/>
                          <a:ea typeface="GE SS Two Light" panose="020A0503020102020204" pitchFamily="18" charset="-78"/>
                          <a:cs typeface="GE SS Two Light" panose="020A0503020102020204" pitchFamily="18" charset="-78"/>
                        </a:rPr>
                        <a:t>UST Global Internship </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جامعة بكين للغات والثقافة</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الجامعة الأوزبكية للغات العالمية)</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16652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التواصل مع الجامعات التي تم تحديدها من خلال الوسائل (البريد الالكتروني-اجتماعات عن بعد-زيارات دولية..) وايضاح نقاط القوة ومجالات التعاون التي تطمح لها الجامعة</a:t>
                      </a: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يناير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45179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18288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العمل على إبرام عدد (2) مذكرات تفاهم أو عقود </a:t>
                      </a:r>
                      <a:r>
                        <a:rPr lang="ar-SA" sz="1200" b="0" i="0" dirty="0" err="1">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خدماتولية</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مع الجامعات والمؤسسات التعليمية المتميزة </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45720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45720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5990" marR="5599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6571628"/>
                  </a:ext>
                </a:extLst>
              </a:tr>
            </a:tbl>
          </a:graphicData>
        </a:graphic>
      </p:graphicFrame>
      <p:sp>
        <p:nvSpPr>
          <p:cNvPr id="5" name="TextBox 4">
            <a:extLst>
              <a:ext uri="{FF2B5EF4-FFF2-40B4-BE49-F238E27FC236}">
                <a16:creationId xmlns:a16="http://schemas.microsoft.com/office/drawing/2014/main" id="{C7DB94A8-31DB-CC3C-C633-33DF40AA705D}"/>
              </a:ext>
            </a:extLst>
          </p:cNvPr>
          <p:cNvSpPr txBox="1"/>
          <p:nvPr/>
        </p:nvSpPr>
        <p:spPr>
          <a:xfrm>
            <a:off x="9840017" y="1528111"/>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اسم المبادرة</a:t>
            </a:r>
          </a:p>
        </p:txBody>
      </p:sp>
      <p:sp>
        <p:nvSpPr>
          <p:cNvPr id="6" name="TextBox 5">
            <a:extLst>
              <a:ext uri="{FF2B5EF4-FFF2-40B4-BE49-F238E27FC236}">
                <a16:creationId xmlns:a16="http://schemas.microsoft.com/office/drawing/2014/main" id="{D5A89944-499C-94B5-3250-6F88A9F7130D}"/>
              </a:ext>
            </a:extLst>
          </p:cNvPr>
          <p:cNvSpPr txBox="1"/>
          <p:nvPr/>
        </p:nvSpPr>
        <p:spPr>
          <a:xfrm>
            <a:off x="9840017" y="2125966"/>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الجهة المشرفة</a:t>
            </a:r>
          </a:p>
        </p:txBody>
      </p:sp>
      <p:sp>
        <p:nvSpPr>
          <p:cNvPr id="8" name="TextBox 7">
            <a:extLst>
              <a:ext uri="{FF2B5EF4-FFF2-40B4-BE49-F238E27FC236}">
                <a16:creationId xmlns:a16="http://schemas.microsoft.com/office/drawing/2014/main" id="{77381867-3909-4954-505B-301BDE676411}"/>
              </a:ext>
            </a:extLst>
          </p:cNvPr>
          <p:cNvSpPr txBox="1"/>
          <p:nvPr/>
        </p:nvSpPr>
        <p:spPr>
          <a:xfrm>
            <a:off x="550863" y="2115386"/>
            <a:ext cx="9594535" cy="346249"/>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وكالة الجامعة للشؤون التعليمية-وكالة الجامعة لتنمية الاعمال والشراكة المجتمعية</a:t>
            </a:r>
          </a:p>
        </p:txBody>
      </p:sp>
      <p:sp>
        <p:nvSpPr>
          <p:cNvPr id="10" name="TextBox 9">
            <a:extLst>
              <a:ext uri="{FF2B5EF4-FFF2-40B4-BE49-F238E27FC236}">
                <a16:creationId xmlns:a16="http://schemas.microsoft.com/office/drawing/2014/main" id="{9608848C-B9CE-4902-0AD9-88E8B0B21FA0}"/>
              </a:ext>
            </a:extLst>
          </p:cNvPr>
          <p:cNvSpPr txBox="1"/>
          <p:nvPr/>
        </p:nvSpPr>
        <p:spPr>
          <a:xfrm>
            <a:off x="10221902" y="2596080"/>
            <a:ext cx="1419235"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أهداف المبادرة</a:t>
            </a:r>
          </a:p>
        </p:txBody>
      </p:sp>
      <p:sp>
        <p:nvSpPr>
          <p:cNvPr id="11" name="TextBox 10">
            <a:extLst>
              <a:ext uri="{FF2B5EF4-FFF2-40B4-BE49-F238E27FC236}">
                <a16:creationId xmlns:a16="http://schemas.microsoft.com/office/drawing/2014/main" id="{79A730E2-0085-01FE-7F7A-AEC1ECB02721}"/>
              </a:ext>
            </a:extLst>
          </p:cNvPr>
          <p:cNvSpPr txBox="1"/>
          <p:nvPr/>
        </p:nvSpPr>
        <p:spPr>
          <a:xfrm>
            <a:off x="550864" y="2596080"/>
            <a:ext cx="9594534" cy="623248"/>
          </a:xfrm>
          <a:prstGeom prst="rect">
            <a:avLst/>
          </a:prstGeom>
          <a:noFill/>
        </p:spPr>
        <p:txBody>
          <a:bodyPr wrap="square" rIns="108000" rtlCol="0">
            <a:spAutoFit/>
          </a:bodyPr>
          <a:lstStyle/>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تنمية مهارات الطلبة العلمية والثقافية من خلال تبادل الخبرات والتفاعل مع مجتمعات جديدة.</a:t>
            </a:r>
          </a:p>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تنمية القدرات البشرية، وإعداد طالب منافس عالميًا، وتأهيل الطلاب محليا ودوليًا لسوق العمل.</a:t>
            </a:r>
          </a:p>
        </p:txBody>
      </p:sp>
      <p:cxnSp>
        <p:nvCxnSpPr>
          <p:cNvPr id="13" name="Straight Connector 12">
            <a:extLst>
              <a:ext uri="{FF2B5EF4-FFF2-40B4-BE49-F238E27FC236}">
                <a16:creationId xmlns:a16="http://schemas.microsoft.com/office/drawing/2014/main" id="{B6CB496F-A4DF-A85D-9D00-C68ED871772F}"/>
              </a:ext>
            </a:extLst>
          </p:cNvPr>
          <p:cNvCxnSpPr/>
          <p:nvPr/>
        </p:nvCxnSpPr>
        <p:spPr>
          <a:xfrm flipH="1">
            <a:off x="496562" y="2010472"/>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8C762-64F6-CE47-186E-FBEF373033BF}"/>
              </a:ext>
            </a:extLst>
          </p:cNvPr>
          <p:cNvCxnSpPr/>
          <p:nvPr/>
        </p:nvCxnSpPr>
        <p:spPr>
          <a:xfrm flipH="1">
            <a:off x="496562" y="2573645"/>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BBAB1F-4CA0-688B-8837-3A9E6BB3D781}"/>
              </a:ext>
            </a:extLst>
          </p:cNvPr>
          <p:cNvSpPr txBox="1"/>
          <p:nvPr/>
        </p:nvSpPr>
        <p:spPr>
          <a:xfrm>
            <a:off x="550863" y="1379032"/>
            <a:ext cx="9594535" cy="623248"/>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رفع مستوى التعاون بين الجامعة والجامعات العالمية في مجال التبادل الطلابي/ التدريب الطلابي، حيث يرسل 10 طلاب سنويًا، مع التركيز سنويًا على كل تخصص على حده</a:t>
            </a:r>
          </a:p>
        </p:txBody>
      </p:sp>
      <p:sp>
        <p:nvSpPr>
          <p:cNvPr id="12" name="Slide Number Placeholder 11">
            <a:extLst>
              <a:ext uri="{FF2B5EF4-FFF2-40B4-BE49-F238E27FC236}">
                <a16:creationId xmlns:a16="http://schemas.microsoft.com/office/drawing/2014/main" id="{FE96E707-01EF-D372-EC63-A41356DBE7FF}"/>
              </a:ext>
            </a:extLst>
          </p:cNvPr>
          <p:cNvSpPr>
            <a:spLocks noGrp="1"/>
          </p:cNvSpPr>
          <p:nvPr>
            <p:ph type="sldNum" sz="quarter" idx="14"/>
          </p:nvPr>
        </p:nvSpPr>
        <p:spPr/>
        <p:txBody>
          <a:bodyPr/>
          <a:lstStyle/>
          <a:p>
            <a:fld id="{9B879DE1-0983-4DFE-A764-467157372676}" type="slidenum">
              <a:rPr lang="en-US" smtClean="0"/>
              <a:pPr/>
              <a:t>13</a:t>
            </a:fld>
            <a:endParaRPr lang="en-US" dirty="0"/>
          </a:p>
        </p:txBody>
      </p:sp>
    </p:spTree>
    <p:extLst>
      <p:ext uri="{BB962C8B-B14F-4D97-AF65-F5344CB8AC3E}">
        <p14:creationId xmlns:p14="http://schemas.microsoft.com/office/powerpoint/2010/main" val="150392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E3515-18C6-8449-A167-AF599EA2F67B}"/>
              </a:ext>
            </a:extLst>
          </p:cNvPr>
          <p:cNvSpPr>
            <a:spLocks noGrp="1"/>
          </p:cNvSpPr>
          <p:nvPr>
            <p:ph type="body" sz="quarter" idx="13"/>
          </p:nvPr>
        </p:nvSpPr>
        <p:spPr>
          <a:xfrm>
            <a:off x="1707419" y="865230"/>
            <a:ext cx="9933719" cy="541338"/>
          </a:xfrm>
        </p:spPr>
        <p:txBody>
          <a:bodyPr/>
          <a:lstStyle/>
          <a:p>
            <a:r>
              <a:rPr lang="ar-SA" noProof="0" dirty="0"/>
              <a:t>مبادرات التعاون الدولي (</a:t>
            </a:r>
            <a:r>
              <a:rPr lang="en-US" noProof="0" dirty="0"/>
              <a:t>3</a:t>
            </a:r>
            <a:r>
              <a:rPr lang="ar-SA" noProof="0" dirty="0"/>
              <a:t>)</a:t>
            </a:r>
          </a:p>
        </p:txBody>
      </p:sp>
      <p:sp>
        <p:nvSpPr>
          <p:cNvPr id="2" name="Rectangle: Rounded Corners 2">
            <a:extLst>
              <a:ext uri="{FF2B5EF4-FFF2-40B4-BE49-F238E27FC236}">
                <a16:creationId xmlns:a16="http://schemas.microsoft.com/office/drawing/2014/main" id="{293CF6CB-537F-A0EB-9F28-35541BC87796}"/>
              </a:ext>
            </a:extLst>
          </p:cNvPr>
          <p:cNvSpPr/>
          <p:nvPr/>
        </p:nvSpPr>
        <p:spPr>
          <a:xfrm>
            <a:off x="550863" y="3429000"/>
            <a:ext cx="11090275" cy="2772177"/>
          </a:xfrm>
          <a:prstGeom prst="roundRect">
            <a:avLst>
              <a:gd name="adj" fmla="val 3353"/>
            </a:avLst>
          </a:prstGeom>
          <a:solidFill>
            <a:schemeClr val="accent4">
              <a:lumMod val="10000"/>
              <a:lumOff val="90000"/>
              <a:alpha val="50000"/>
            </a:schemeClr>
          </a:solidFill>
          <a:ln>
            <a:solidFill>
              <a:schemeClr val="accent1">
                <a:lumMod val="40000"/>
                <a:lumOff val="60000"/>
              </a:schemeClr>
            </a:solidFill>
          </a:ln>
          <a:effectLst>
            <a:outerShdw blurRad="571500" dist="393700" dir="2700000" sx="96000" sy="96000" algn="b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id-ID"/>
          </a:p>
        </p:txBody>
      </p:sp>
      <p:graphicFrame>
        <p:nvGraphicFramePr>
          <p:cNvPr id="4" name="Table 3">
            <a:extLst>
              <a:ext uri="{FF2B5EF4-FFF2-40B4-BE49-F238E27FC236}">
                <a16:creationId xmlns:a16="http://schemas.microsoft.com/office/drawing/2014/main" id="{56EA15A1-3191-1FAA-77B0-D94198549469}"/>
              </a:ext>
            </a:extLst>
          </p:cNvPr>
          <p:cNvGraphicFramePr>
            <a:graphicFrameLocks noGrp="1"/>
          </p:cNvGraphicFramePr>
          <p:nvPr>
            <p:extLst>
              <p:ext uri="{D42A27DB-BD31-4B8C-83A1-F6EECF244321}">
                <p14:modId xmlns:p14="http://schemas.microsoft.com/office/powerpoint/2010/main" val="3491195637"/>
              </p:ext>
            </p:extLst>
          </p:nvPr>
        </p:nvGraphicFramePr>
        <p:xfrm>
          <a:off x="550863" y="3429000"/>
          <a:ext cx="11090275" cy="2824531"/>
        </p:xfrm>
        <a:graphic>
          <a:graphicData uri="http://schemas.openxmlformats.org/drawingml/2006/table">
            <a:tbl>
              <a:tblPr rtl="1" firstRow="1" firstCol="1" bandRow="1">
                <a:tableStyleId>{0660B408-B3CF-4A94-85FC-2B1E0A45F4A2}</a:tableStyleId>
              </a:tblPr>
              <a:tblGrid>
                <a:gridCol w="702565">
                  <a:extLst>
                    <a:ext uri="{9D8B030D-6E8A-4147-A177-3AD203B41FA5}">
                      <a16:colId xmlns:a16="http://schemas.microsoft.com/office/drawing/2014/main" val="4278426540"/>
                    </a:ext>
                  </a:extLst>
                </a:gridCol>
                <a:gridCol w="5630175">
                  <a:extLst>
                    <a:ext uri="{9D8B030D-6E8A-4147-A177-3AD203B41FA5}">
                      <a16:colId xmlns:a16="http://schemas.microsoft.com/office/drawing/2014/main" val="4045397145"/>
                    </a:ext>
                  </a:extLst>
                </a:gridCol>
                <a:gridCol w="1585845">
                  <a:extLst>
                    <a:ext uri="{9D8B030D-6E8A-4147-A177-3AD203B41FA5}">
                      <a16:colId xmlns:a16="http://schemas.microsoft.com/office/drawing/2014/main" val="2950597232"/>
                    </a:ext>
                  </a:extLst>
                </a:gridCol>
                <a:gridCol w="1585845">
                  <a:extLst>
                    <a:ext uri="{9D8B030D-6E8A-4147-A177-3AD203B41FA5}">
                      <a16:colId xmlns:a16="http://schemas.microsoft.com/office/drawing/2014/main" val="3198300399"/>
                    </a:ext>
                  </a:extLst>
                </a:gridCol>
                <a:gridCol w="1585845">
                  <a:extLst>
                    <a:ext uri="{9D8B030D-6E8A-4147-A177-3AD203B41FA5}">
                      <a16:colId xmlns:a16="http://schemas.microsoft.com/office/drawing/2014/main" val="3719973367"/>
                    </a:ext>
                  </a:extLst>
                </a:gridCol>
              </a:tblGrid>
              <a:tr h="346626">
                <a:tc gridSpan="5">
                  <a:txBody>
                    <a:bodyPr/>
                    <a:lstStyle/>
                    <a:p>
                      <a:pPr marL="0" marR="0" algn="ctr" rtl="1">
                        <a:lnSpc>
                          <a:spcPct val="100000"/>
                        </a:lnSpc>
                        <a:spcBef>
                          <a:spcPts val="0"/>
                        </a:spcBef>
                        <a:spcAft>
                          <a:spcPts val="0"/>
                        </a:spcAft>
                      </a:pPr>
                      <a:r>
                        <a:rPr lang="ar-SA" sz="1200" b="0" i="0" dirty="0">
                          <a:solidFill>
                            <a:schemeClr val="accent3"/>
                          </a:solidFill>
                          <a:effectLst/>
                          <a:latin typeface="TS Safaa Medium" pitchFamily="2" charset="-78"/>
                          <a:ea typeface="GE SS Two Medium" panose="020A0503020102020204" pitchFamily="18" charset="-78"/>
                          <a:cs typeface="TS Safaa Medium" pitchFamily="2" charset="-78"/>
                        </a:rPr>
                        <a:t>الخطوات التفصيلية</a:t>
                      </a:r>
                      <a:endParaRPr lang="en-US" sz="1200" b="0" i="0" dirty="0">
                        <a:solidFill>
                          <a:schemeClr val="accent3"/>
                        </a:solidFill>
                        <a:effectLst/>
                        <a:latin typeface="TS Safaa Medium" pitchFamily="2" charset="-78"/>
                        <a:ea typeface="GE SS Two Medium" panose="020A0503020102020204" pitchFamily="18" charset="-78"/>
                        <a:cs typeface="TS Safaa Medium" pitchFamily="2" charset="-78"/>
                      </a:endParaRPr>
                    </a:p>
                  </a:txBody>
                  <a:tcPr marL="83127" marR="83127" marT="0" marB="0" anchor="ctr">
                    <a:lnL>
                      <a:noFill/>
                    </a:lnL>
                    <a:lnR>
                      <a:noFill/>
                    </a:lnR>
                    <a:lnT w="3175" cap="flat" cmpd="sng" algn="ctr">
                      <a:no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a:noFill/>
                    </a:lnL>
                  </a:tcPr>
                </a:tc>
                <a:tc hMerge="1">
                  <a:txBody>
                    <a:bodyPr/>
                    <a:lstStyle/>
                    <a:p>
                      <a:endParaRPr lang="en-US"/>
                    </a:p>
                  </a:txBody>
                  <a:tcPr>
                    <a:lnL>
                      <a:noFill/>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9502517"/>
                  </a:ext>
                </a:extLst>
              </a:tr>
              <a:tr h="405184">
                <a:tc>
                  <a:txBody>
                    <a:bodyPr/>
                    <a:lstStyle/>
                    <a:p>
                      <a:pPr marL="0" marR="0" algn="ctr" rtl="1">
                        <a:lnSpc>
                          <a:spcPct val="100000"/>
                        </a:lnSpc>
                        <a:spcBef>
                          <a:spcPts val="0"/>
                        </a:spcBef>
                        <a:spcAft>
                          <a:spcPts val="0"/>
                        </a:spcAft>
                      </a:pP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الخطوات التفصيلية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البداية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تاريخ الانتهاء</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tc>
                  <a:txBody>
                    <a:bodyPr/>
                    <a:lstStyle/>
                    <a:p>
                      <a:pPr marL="0" marR="0" algn="ctr" rtl="1">
                        <a:lnSpc>
                          <a:spcPct val="100000"/>
                        </a:lnSpc>
                        <a:spcBef>
                          <a:spcPts val="0"/>
                        </a:spcBef>
                        <a:spcAft>
                          <a:spcPts val="0"/>
                        </a:spcAft>
                      </a:pPr>
                      <a:r>
                        <a:rPr lang="ar-SA" sz="1200" b="0" i="0" dirty="0">
                          <a:solidFill>
                            <a:schemeClr val="accent1"/>
                          </a:solidFill>
                          <a:effectLst/>
                          <a:latin typeface="TS Safaa Medium" pitchFamily="2" charset="-78"/>
                          <a:ea typeface="GE SS Two Light" panose="020A0503020102020204" pitchFamily="18" charset="-78"/>
                          <a:cs typeface="TS Safaa Medium" pitchFamily="2" charset="-78"/>
                        </a:rPr>
                        <a:t>الحالة</a:t>
                      </a:r>
                      <a:endParaRPr lang="en-US" sz="1200" b="0" i="0" dirty="0">
                        <a:solidFill>
                          <a:schemeClr val="accent1"/>
                        </a:solidFill>
                        <a:effectLst/>
                        <a:latin typeface="TS Safaa Medium" pitchFamily="2" charset="-78"/>
                        <a:ea typeface="GE SS Two Light" panose="020A0503020102020204" pitchFamily="18" charset="-78"/>
                        <a:cs typeface="TS Safaa Medium" pitchFamily="2" charset="-78"/>
                      </a:endParaRPr>
                    </a:p>
                  </a:txBody>
                  <a:tcPr marL="49460" marR="0"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5000"/>
                      </a:schemeClr>
                    </a:solidFill>
                  </a:tcPr>
                </a:tc>
                <a:extLst>
                  <a:ext uri="{0D108BD9-81ED-4DB2-BD59-A6C34878D82A}">
                    <a16:rowId xmlns:a16="http://schemas.microsoft.com/office/drawing/2014/main" val="2545372278"/>
                  </a:ext>
                </a:extLst>
              </a:tr>
              <a:tr h="557445">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1</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المجالات المستهدفة من خلال إجابات الكليات على الاستبانات</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10</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اكتوبر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360242"/>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2</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تحديد الجامعات والمؤسسات التعليمية العالمية المتميزة، مثال: (</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en-US" sz="1200" b="0" i="0" dirty="0">
                          <a:solidFill>
                            <a:schemeClr val="tx2"/>
                          </a:solidFill>
                          <a:effectLst/>
                          <a:latin typeface="FrankRuehl" panose="020E0503060101010101" pitchFamily="34" charset="-79"/>
                          <a:ea typeface="GE SS Two Light" panose="020A0503020102020204" pitchFamily="18" charset="-78"/>
                          <a:cs typeface="FrankRuehl" panose="020E0503060101010101" pitchFamily="34" charset="-79"/>
                        </a:rPr>
                        <a:t>University of Dundee</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b="0" i="0" dirty="0">
                          <a:solidFill>
                            <a:schemeClr val="tx2"/>
                          </a:solidFill>
                          <a:effectLst/>
                          <a:latin typeface="FrankRuehl" panose="020E0503060101010101" pitchFamily="34" charset="-79"/>
                          <a:ea typeface="GE SS Two Light" panose="020A0503020102020204" pitchFamily="18" charset="-78"/>
                          <a:cs typeface="FrankRuehl" panose="020E0503060101010101" pitchFamily="34" charset="-79"/>
                        </a:rPr>
                        <a:t>Georgetown University</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b="0" i="0" dirty="0">
                          <a:solidFill>
                            <a:schemeClr val="tx2"/>
                          </a:solidFill>
                          <a:effectLst/>
                          <a:latin typeface="FrankRuehl" panose="020F0502020204030204" pitchFamily="34" charset="-79"/>
                          <a:ea typeface="GE SS Two Light" panose="020A0503020102020204" pitchFamily="18" charset="-78"/>
                          <a:cs typeface="FrankRuehl" panose="020F0502020204030204" pitchFamily="34" charset="-79"/>
                        </a:rPr>
                        <a:t>Duke University</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كلية </a:t>
                      </a:r>
                      <a:r>
                        <a:rPr lang="ar-SA" sz="1200" b="0" i="0" dirty="0" err="1">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إنسياد</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لإدارة الاعمال في فرنسا، واكاديمية باريس)</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16652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التواصل مع الجامعات التي تم تحديدها من خلال الوسائل (البريد الالكتروني-اجتماعات عن بعد-زيارات دولية..) وايضاح نقاط القوة ومجالات التعاون التي تطمح لها الجامعة</a:t>
                      </a: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Arial" panose="020B0604020202020204" pitchFamily="34" charset="0"/>
                          <a:ea typeface="GE SS Two Light" panose="020A0503020102020204" pitchFamily="18" charset="-78"/>
                          <a:cs typeface="Arial" panose="020B0604020202020204" pitchFamily="34" charset="0"/>
                        </a:rPr>
                        <a:t>15</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نوفمبر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Arial" panose="020B0604020202020204" pitchFamily="34" charset="0"/>
                          <a:ea typeface="GE SS Two Light" panose="020A0503020102020204" pitchFamily="18" charset="-78"/>
                          <a:cs typeface="+mn-cs"/>
                        </a:rPr>
                        <a:t>1</a:t>
                      </a:r>
                      <a:r>
                        <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يناير</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451798"/>
                  </a:ext>
                </a:extLst>
              </a:tr>
              <a:tr h="505092">
                <a:tc>
                  <a:txBody>
                    <a:bodyPr/>
                    <a:lstStyle/>
                    <a:p>
                      <a:pPr marL="0" marR="0" algn="ctr" rtl="1">
                        <a:lnSpc>
                          <a:spcPct val="90000"/>
                        </a:lnSpc>
                        <a:spcBef>
                          <a:spcPts val="0"/>
                        </a:spcBef>
                        <a:spcAft>
                          <a:spcPts val="0"/>
                        </a:spcAft>
                      </a:pPr>
                      <a:r>
                        <a:rPr lang="en-US" sz="1200" b="0" dirty="0">
                          <a:solidFill>
                            <a:schemeClr val="accent3"/>
                          </a:solidFill>
                          <a:effectLst/>
                          <a:latin typeface="TS Safaa" pitchFamily="2" charset="-78"/>
                          <a:ea typeface="GE SS Two Medium" panose="020A0503020102020204" pitchFamily="18" charset="-78"/>
                          <a:cs typeface="TS Safaa" pitchFamily="2" charset="-78"/>
                        </a:rPr>
                        <a:t>3</a:t>
                      </a:r>
                      <a:endParaRPr lang="en-US" sz="1200" b="0" i="0" dirty="0">
                        <a:solidFill>
                          <a:schemeClr val="accent3"/>
                        </a:solidFill>
                        <a:effectLst/>
                        <a:latin typeface="TS Safaa" pitchFamily="2" charset="-78"/>
                        <a:ea typeface="GE SS Two Medium" panose="020A0503020102020204" pitchFamily="18" charset="-78"/>
                        <a:cs typeface="TS Safaa" pitchFamily="2" charset="-78"/>
                      </a:endParaRPr>
                    </a:p>
                  </a:txBody>
                  <a:tcPr marL="49460" marR="49460" marT="0" marB="0" anchor="ctr">
                    <a:lnL>
                      <a:noFill/>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العمل على إبرام عدد (2) من  مذكرات التفاهم  أو عقود الخدمات الدولية مع  الجامعات والمؤسسات التعليمية المتميزة </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w="3175" cap="flat" cmpd="sng" algn="ctr">
                      <a:solidFill>
                        <a:schemeClr val="accent1">
                          <a:lumMod val="60000"/>
                          <a:lumOff val="40000"/>
                        </a:schemeClr>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rtl="1">
                        <a:lnSpc>
                          <a:spcPct val="90000"/>
                        </a:lnSpc>
                        <a:spcBef>
                          <a:spcPts val="0"/>
                        </a:spcBef>
                        <a:spcAft>
                          <a:spcPts val="0"/>
                        </a:spcAft>
                      </a:pPr>
                      <a:r>
                        <a:rPr lang="ar-SA"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لم يبدأ بعد</a:t>
                      </a:r>
                      <a:endParaRPr lang="en-US" sz="1200" b="0" i="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56571" marR="56571" marT="0" marB="0" anchor="ctr">
                    <a:lnL w="3175" cap="flat" cmpd="sng" algn="ctr">
                      <a:solidFill>
                        <a:schemeClr val="accent1">
                          <a:lumMod val="60000"/>
                          <a:lumOff val="40000"/>
                        </a:schemeClr>
                      </a:solidFill>
                      <a:prstDash val="solid"/>
                      <a:round/>
                      <a:headEnd type="none" w="med" len="med"/>
                      <a:tailEnd type="none" w="med" len="med"/>
                    </a:lnL>
                    <a:lnR>
                      <a:noFill/>
                    </a:lnR>
                    <a:lnT w="3175" cap="flat" cmpd="sng" algn="ctr">
                      <a:solidFill>
                        <a:schemeClr val="accent1">
                          <a:lumMod val="60000"/>
                          <a:lumOff val="40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26571628"/>
                  </a:ext>
                </a:extLst>
              </a:tr>
            </a:tbl>
          </a:graphicData>
        </a:graphic>
      </p:graphicFrame>
      <p:sp>
        <p:nvSpPr>
          <p:cNvPr id="5" name="TextBox 4">
            <a:extLst>
              <a:ext uri="{FF2B5EF4-FFF2-40B4-BE49-F238E27FC236}">
                <a16:creationId xmlns:a16="http://schemas.microsoft.com/office/drawing/2014/main" id="{C7DB94A8-31DB-CC3C-C633-33DF40AA705D}"/>
              </a:ext>
            </a:extLst>
          </p:cNvPr>
          <p:cNvSpPr txBox="1"/>
          <p:nvPr/>
        </p:nvSpPr>
        <p:spPr>
          <a:xfrm>
            <a:off x="9840017" y="1528111"/>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اسم المبادرة</a:t>
            </a:r>
          </a:p>
        </p:txBody>
      </p:sp>
      <p:sp>
        <p:nvSpPr>
          <p:cNvPr id="6" name="TextBox 5">
            <a:extLst>
              <a:ext uri="{FF2B5EF4-FFF2-40B4-BE49-F238E27FC236}">
                <a16:creationId xmlns:a16="http://schemas.microsoft.com/office/drawing/2014/main" id="{D5A89944-499C-94B5-3250-6F88A9F7130D}"/>
              </a:ext>
            </a:extLst>
          </p:cNvPr>
          <p:cNvSpPr txBox="1"/>
          <p:nvPr/>
        </p:nvSpPr>
        <p:spPr>
          <a:xfrm>
            <a:off x="9840017" y="2125966"/>
            <a:ext cx="1801121"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الجهة المشرفة</a:t>
            </a:r>
          </a:p>
        </p:txBody>
      </p:sp>
      <p:sp>
        <p:nvSpPr>
          <p:cNvPr id="7" name="TextBox 6">
            <a:extLst>
              <a:ext uri="{FF2B5EF4-FFF2-40B4-BE49-F238E27FC236}">
                <a16:creationId xmlns:a16="http://schemas.microsoft.com/office/drawing/2014/main" id="{C93792FB-10E7-B97D-DDE7-DE0636A9C1C8}"/>
              </a:ext>
            </a:extLst>
          </p:cNvPr>
          <p:cNvSpPr txBox="1"/>
          <p:nvPr/>
        </p:nvSpPr>
        <p:spPr>
          <a:xfrm>
            <a:off x="550863" y="1517531"/>
            <a:ext cx="9594535" cy="346249"/>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رفع مستوى التعاون بين الجامعة والجامعات العالمية في مجال البرامج الأكاديمية والدورات التدريبية والمؤتمرات المشتركة.</a:t>
            </a:r>
          </a:p>
        </p:txBody>
      </p:sp>
      <p:sp>
        <p:nvSpPr>
          <p:cNvPr id="8" name="TextBox 7">
            <a:extLst>
              <a:ext uri="{FF2B5EF4-FFF2-40B4-BE49-F238E27FC236}">
                <a16:creationId xmlns:a16="http://schemas.microsoft.com/office/drawing/2014/main" id="{77381867-3909-4954-505B-301BDE676411}"/>
              </a:ext>
            </a:extLst>
          </p:cNvPr>
          <p:cNvSpPr txBox="1"/>
          <p:nvPr/>
        </p:nvSpPr>
        <p:spPr>
          <a:xfrm>
            <a:off x="550863" y="2115386"/>
            <a:ext cx="9594535" cy="346249"/>
          </a:xfrm>
          <a:prstGeom prst="rect">
            <a:avLst/>
          </a:prstGeom>
          <a:noFill/>
        </p:spPr>
        <p:txBody>
          <a:bodyPr wrap="square" rIns="108000" rtlCol="0" anchor="ctr">
            <a:spAutoFit/>
          </a:bodyPr>
          <a:lstStyle/>
          <a:p>
            <a:pPr algn="r" rtl="1">
              <a:lnSpc>
                <a:spcPct val="150000"/>
              </a:lnSpc>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وكالة الجامعة للشؤون التعليمية- وكالة الجامعة للدراسات العليا والبحث العلمي-وكالة الجامعة لتنمية الاعمال والشراكة المجتمعية</a:t>
            </a:r>
          </a:p>
        </p:txBody>
      </p:sp>
      <p:sp>
        <p:nvSpPr>
          <p:cNvPr id="10" name="TextBox 9">
            <a:extLst>
              <a:ext uri="{FF2B5EF4-FFF2-40B4-BE49-F238E27FC236}">
                <a16:creationId xmlns:a16="http://schemas.microsoft.com/office/drawing/2014/main" id="{9608848C-B9CE-4902-0AD9-88E8B0B21FA0}"/>
              </a:ext>
            </a:extLst>
          </p:cNvPr>
          <p:cNvSpPr txBox="1"/>
          <p:nvPr/>
        </p:nvSpPr>
        <p:spPr>
          <a:xfrm>
            <a:off x="10221902" y="2596080"/>
            <a:ext cx="1419235" cy="325089"/>
          </a:xfrm>
          <a:prstGeom prst="rect">
            <a:avLst/>
          </a:prstGeom>
          <a:noFill/>
        </p:spPr>
        <p:txBody>
          <a:bodyPr wrap="square" rIns="108000" rtlCol="0" anchor="ctr">
            <a:spAutoFit/>
          </a:bodyPr>
          <a:lstStyle/>
          <a:p>
            <a:pPr algn="r" rtl="1">
              <a:lnSpc>
                <a:spcPct val="150000"/>
              </a:lnSpc>
            </a:pPr>
            <a:r>
              <a:rPr lang="ar-SA" sz="1100" dirty="0">
                <a:solidFill>
                  <a:schemeClr val="accent3"/>
                </a:solidFill>
                <a:latin typeface="TS Safaa Medium" pitchFamily="2" charset="-78"/>
                <a:ea typeface="GE SS Two Medium" panose="020A0503020102020204" pitchFamily="18" charset="-78"/>
                <a:cs typeface="TS Safaa Medium" pitchFamily="2" charset="-78"/>
              </a:rPr>
              <a:t>أهداف المبادرة</a:t>
            </a:r>
          </a:p>
        </p:txBody>
      </p:sp>
      <p:sp>
        <p:nvSpPr>
          <p:cNvPr id="11" name="TextBox 10">
            <a:extLst>
              <a:ext uri="{FF2B5EF4-FFF2-40B4-BE49-F238E27FC236}">
                <a16:creationId xmlns:a16="http://schemas.microsoft.com/office/drawing/2014/main" id="{79A730E2-0085-01FE-7F7A-AEC1ECB02721}"/>
              </a:ext>
            </a:extLst>
          </p:cNvPr>
          <p:cNvSpPr txBox="1"/>
          <p:nvPr/>
        </p:nvSpPr>
        <p:spPr>
          <a:xfrm>
            <a:off x="550864" y="2596080"/>
            <a:ext cx="9594534" cy="623248"/>
          </a:xfrm>
          <a:prstGeom prst="rect">
            <a:avLst/>
          </a:prstGeom>
          <a:noFill/>
        </p:spPr>
        <p:txBody>
          <a:bodyPr wrap="square" rIns="108000" rtlCol="0">
            <a:spAutoFit/>
          </a:bodyPr>
          <a:lstStyle/>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تحسين جودة التعليم والبحث والابتكار والبرامج الدراسية في الجامعة وتنمية القدرات البشرية.</a:t>
            </a:r>
          </a:p>
          <a:p>
            <a:pPr marL="171450" indent="-171450" algn="r" rtl="1">
              <a:lnSpc>
                <a:spcPct val="150000"/>
              </a:lnSpc>
              <a:buFont typeface="Arial" panose="020B0604020202020204" pitchFamily="34" charset="0"/>
              <a:buChar char="•"/>
            </a:pP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ابتكار وصناعة برامج تعليمية نوعية والقدرة على المنافسة عالميًا في تقديم خدمات تعليمية تتسم بالجودة.</a:t>
            </a:r>
          </a:p>
        </p:txBody>
      </p:sp>
      <p:cxnSp>
        <p:nvCxnSpPr>
          <p:cNvPr id="13" name="Straight Connector 12">
            <a:extLst>
              <a:ext uri="{FF2B5EF4-FFF2-40B4-BE49-F238E27FC236}">
                <a16:creationId xmlns:a16="http://schemas.microsoft.com/office/drawing/2014/main" id="{B6CB496F-A4DF-A85D-9D00-C68ED871772F}"/>
              </a:ext>
            </a:extLst>
          </p:cNvPr>
          <p:cNvCxnSpPr/>
          <p:nvPr/>
        </p:nvCxnSpPr>
        <p:spPr>
          <a:xfrm flipH="1">
            <a:off x="496562" y="2010472"/>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8C762-64F6-CE47-186E-FBEF373033BF}"/>
              </a:ext>
            </a:extLst>
          </p:cNvPr>
          <p:cNvCxnSpPr/>
          <p:nvPr/>
        </p:nvCxnSpPr>
        <p:spPr>
          <a:xfrm flipH="1">
            <a:off x="496562" y="2573645"/>
            <a:ext cx="1114457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CDCE41B0-0CDF-2F84-8B34-ED456780730D}"/>
              </a:ext>
            </a:extLst>
          </p:cNvPr>
          <p:cNvSpPr>
            <a:spLocks noGrp="1"/>
          </p:cNvSpPr>
          <p:nvPr>
            <p:ph type="sldNum" sz="quarter" idx="14"/>
          </p:nvPr>
        </p:nvSpPr>
        <p:spPr/>
        <p:txBody>
          <a:bodyPr/>
          <a:lstStyle/>
          <a:p>
            <a:fld id="{9B879DE1-0983-4DFE-A764-467157372676}" type="slidenum">
              <a:rPr lang="en-US" smtClean="0"/>
              <a:pPr/>
              <a:t>14</a:t>
            </a:fld>
            <a:endParaRPr lang="en-US" dirty="0"/>
          </a:p>
        </p:txBody>
      </p:sp>
    </p:spTree>
    <p:extLst>
      <p:ext uri="{BB962C8B-B14F-4D97-AF65-F5344CB8AC3E}">
        <p14:creationId xmlns:p14="http://schemas.microsoft.com/office/powerpoint/2010/main" val="187356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E5B9B9B4-B875-C40F-F2BD-DFF72CB9E00C}"/>
              </a:ext>
            </a:extLst>
          </p:cNvPr>
          <p:cNvSpPr txBox="1"/>
          <p:nvPr/>
        </p:nvSpPr>
        <p:spPr>
          <a:xfrm>
            <a:off x="2396717" y="3039572"/>
            <a:ext cx="9244421" cy="120032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7200" u="none" strike="noStrike" kern="1200" cap="none" spc="0" normalizeH="0" baseline="0" noProof="0" dirty="0">
                <a:ln>
                  <a:noFill/>
                </a:ln>
                <a:solidFill>
                  <a:prstClr val="white"/>
                </a:solidFill>
                <a:effectLst/>
                <a:uLnTx/>
                <a:uFillTx/>
                <a:latin typeface="TS Safaa" pitchFamily="2" charset="-78"/>
                <a:cs typeface="TS Safaa" pitchFamily="2" charset="-78"/>
              </a:rPr>
              <a:t>شكرًا لكم</a:t>
            </a:r>
          </a:p>
        </p:txBody>
      </p:sp>
      <p:sp>
        <p:nvSpPr>
          <p:cNvPr id="4" name="مربع نص 1">
            <a:extLst>
              <a:ext uri="{FF2B5EF4-FFF2-40B4-BE49-F238E27FC236}">
                <a16:creationId xmlns:a16="http://schemas.microsoft.com/office/drawing/2014/main" id="{92B0CA67-FB99-4A1E-343D-33CC5D19E441}"/>
              </a:ext>
            </a:extLst>
          </p:cNvPr>
          <p:cNvSpPr txBox="1"/>
          <p:nvPr/>
        </p:nvSpPr>
        <p:spPr>
          <a:xfrm>
            <a:off x="7702184" y="4152446"/>
            <a:ext cx="3938954" cy="461665"/>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B89856"/>
                </a:solidFill>
                <a:effectLst/>
                <a:uLnTx/>
                <a:uFillTx/>
                <a:latin typeface="TS Safaa" pitchFamily="2" charset="-78"/>
                <a:cs typeface="TS Safaa" pitchFamily="2" charset="-78"/>
              </a:rPr>
              <a:t>Thank you</a:t>
            </a:r>
            <a:endParaRPr kumimoji="0" lang="ar-SA" sz="2400" u="none" strike="noStrike" kern="1200" cap="none" spc="0" normalizeH="0" baseline="0" noProof="0" dirty="0">
              <a:ln>
                <a:noFill/>
              </a:ln>
              <a:solidFill>
                <a:srgbClr val="B89856"/>
              </a:solidFill>
              <a:effectLst/>
              <a:uLnTx/>
              <a:uFillTx/>
              <a:latin typeface="TS Safaa" pitchFamily="2" charset="-78"/>
              <a:cs typeface="TS Safaa" pitchFamily="2" charset="-78"/>
            </a:endParaRPr>
          </a:p>
        </p:txBody>
      </p:sp>
    </p:spTree>
    <p:extLst>
      <p:ext uri="{BB962C8B-B14F-4D97-AF65-F5344CB8AC3E}">
        <p14:creationId xmlns:p14="http://schemas.microsoft.com/office/powerpoint/2010/main" val="40682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A19895F-13CF-C161-C1AE-9DFAD7777A74}"/>
              </a:ext>
            </a:extLst>
          </p:cNvPr>
          <p:cNvGrpSpPr/>
          <p:nvPr/>
        </p:nvGrpSpPr>
        <p:grpSpPr>
          <a:xfrm>
            <a:off x="550863" y="1952243"/>
            <a:ext cx="11090275" cy="4392995"/>
            <a:chOff x="550863" y="1952243"/>
            <a:chExt cx="11090275" cy="4392995"/>
          </a:xfrm>
        </p:grpSpPr>
        <p:sp>
          <p:nvSpPr>
            <p:cNvPr id="25" name="Google Shape;194;p31">
              <a:hlinkClick r:id="rId2" action="ppaction://hlinksldjump"/>
              <a:extLst>
                <a:ext uri="{FF2B5EF4-FFF2-40B4-BE49-F238E27FC236}">
                  <a16:creationId xmlns:a16="http://schemas.microsoft.com/office/drawing/2014/main" id="{600EB550-B690-5F28-899B-9853233FD698}"/>
                </a:ext>
              </a:extLst>
            </p:cNvPr>
            <p:cNvSpPr txBox="1"/>
            <p:nvPr/>
          </p:nvSpPr>
          <p:spPr>
            <a:xfrm>
              <a:off x="550863" y="1952243"/>
              <a:ext cx="11090275" cy="4392995"/>
            </a:xfrm>
            <a:prstGeom prst="roundRect">
              <a:avLst>
                <a:gd name="adj" fmla="val 6369"/>
              </a:avLst>
            </a:prstGeom>
            <a:gradFill>
              <a:gsLst>
                <a:gs pos="0">
                  <a:schemeClr val="accent4">
                    <a:lumMod val="10000"/>
                    <a:lumOff val="90000"/>
                    <a:alpha val="50000"/>
                  </a:schemeClr>
                </a:gs>
                <a:gs pos="100000">
                  <a:schemeClr val="bg1"/>
                </a:gs>
              </a:gsLst>
              <a:lin ang="5400000" scaled="1"/>
            </a:gradFill>
            <a:ln>
              <a:noFill/>
            </a:ln>
          </p:spPr>
          <p:txBody>
            <a:bodyPr spcFirstLastPara="1" wrap="square" lIns="91425" tIns="91425" rIns="468000" bIns="91425" anchor="t" anchorCtr="0">
              <a:noAutofit/>
            </a:bodyPr>
            <a:lstStyle/>
            <a:p>
              <a:pPr marL="0" lvl="0" indent="0" algn="r" rtl="1">
                <a:lnSpc>
                  <a:spcPct val="150000"/>
                </a:lnSpc>
                <a:spcBef>
                  <a:spcPts val="0"/>
                </a:spcBef>
                <a:spcAft>
                  <a:spcPts val="0"/>
                </a:spcAft>
                <a:buNone/>
              </a:pPr>
              <a:r>
                <a:rPr lang="ar-SA" sz="1200" dirty="0">
                  <a:solidFill>
                    <a:schemeClr val="accent4">
                      <a:lumMod val="75000"/>
                      <a:lumOff val="25000"/>
                    </a:schemeClr>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28" name="Picture Placeholder 211" descr="Business Growth with solid fill">
              <a:extLst>
                <a:ext uri="{FF2B5EF4-FFF2-40B4-BE49-F238E27FC236}">
                  <a16:creationId xmlns:a16="http://schemas.microsoft.com/office/drawing/2014/main" id="{8392D037-7F01-80BF-5127-D4ADF89566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24354" y="2114682"/>
              <a:ext cx="312274" cy="312274"/>
            </a:xfrm>
            <a:prstGeom prst="rect">
              <a:avLst/>
            </a:prstGeom>
          </p:spPr>
        </p:pic>
      </p:grpSp>
      <p:sp>
        <p:nvSpPr>
          <p:cNvPr id="7" name="Google Shape;101;g2031e8b4d25_0_1">
            <a:extLst>
              <a:ext uri="{FF2B5EF4-FFF2-40B4-BE49-F238E27FC236}">
                <a16:creationId xmlns:a16="http://schemas.microsoft.com/office/drawing/2014/main" id="{C21A952B-42D3-6818-76E5-DD4FB21774CA}"/>
              </a:ext>
            </a:extLst>
          </p:cNvPr>
          <p:cNvSpPr txBox="1"/>
          <p:nvPr/>
        </p:nvSpPr>
        <p:spPr>
          <a:xfrm>
            <a:off x="670544" y="2597232"/>
            <a:ext cx="10156922" cy="3014741"/>
          </a:xfrm>
          <a:prstGeom prst="rect">
            <a:avLst/>
          </a:prstGeom>
          <a:noFill/>
          <a:ln>
            <a:noFill/>
          </a:ln>
        </p:spPr>
        <p:txBody>
          <a:bodyPr spcFirstLastPara="1" wrap="square" lIns="91425" tIns="90000" rIns="91425" bIns="91425" anchor="t" anchorCtr="0">
            <a:spAutoFit/>
          </a:bodyPr>
          <a:lstStyle/>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kern="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تحضير رسالة تواصل تسويقية تركز على الميزة التنافسية للجامعة.</a:t>
            </a:r>
            <a:endParaRPr lang="en-US" sz="1200" kern="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endParaRPr>
          </a:p>
          <a:p>
            <a:pPr marR="0" algn="justLow" rtl="1">
              <a:lnSpc>
                <a:spcPct val="200000"/>
              </a:lnSpc>
              <a:spcBef>
                <a:spcPts val="0"/>
              </a:spcBef>
              <a:spcAft>
                <a:spcPts val="800"/>
              </a:spcAft>
              <a:buClr>
                <a:schemeClr val="accent4">
                  <a:lumMod val="75000"/>
                  <a:lumOff val="25000"/>
                </a:schemeClr>
              </a:buClr>
            </a:pP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(أبرز الكليات والمعاهد</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الموقع الجغرافي</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عدد المنح الدراسية</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الاعتمادات المحلية والدولية</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أعداد الخريجين</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kern="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الشركاء)</a:t>
            </a:r>
          </a:p>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الاستعانة بخبرات وخدمات المركز السعودي للشراكات الاستراتيجية الدولية في معرفة التوجه الوطني للشراكات.</a:t>
            </a:r>
          </a:p>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اجتماعات، ورش عمل على مستوى الوكالات، تصميم استبانات، وذلك لتحديد الاحتياجات.</a:t>
            </a:r>
          </a:p>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الزيارات للجامعات المحلية المتميزة في مجال التعاون الدولي للاستفادة من تجربتها</a:t>
            </a:r>
            <a:r>
              <a:rPr lang="ar-SA" sz="1200" dirty="0">
                <a:solidFill>
                  <a:schemeClr val="accent4">
                    <a:lumMod val="75000"/>
                    <a:lumOff val="25000"/>
                  </a:schemeClr>
                </a:solidFill>
                <a:latin typeface="GE SS Two Medium" panose="020A0503020102020204" pitchFamily="18" charset="-78"/>
                <a:ea typeface="GE SS Two Medium" panose="020A0503020102020204" pitchFamily="18" charset="-78"/>
                <a:cs typeface="GE SS Two Medium" panose="020A0503020102020204" pitchFamily="18" charset="-78"/>
              </a:rPr>
              <a:t>.</a:t>
            </a:r>
            <a:endParaRPr lang="en-US" sz="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endParaRPr>
          </a:p>
          <a:p>
            <a:pPr marR="0" algn="justLow" rtl="1">
              <a:lnSpc>
                <a:spcPct val="200000"/>
              </a:lnSpc>
              <a:spcBef>
                <a:spcPts val="0"/>
              </a:spcBef>
              <a:spcAft>
                <a:spcPts val="800"/>
              </a:spcAft>
              <a:buClr>
                <a:schemeClr val="accent4">
                  <a:lumMod val="75000"/>
                  <a:lumOff val="25000"/>
                </a:schemeClr>
              </a:buClr>
            </a:pPr>
            <a:r>
              <a:rPr lang="ar-SA" sz="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مثل : (جامعة نورة</a:t>
            </a:r>
            <a:r>
              <a:rPr lang="en-US" sz="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a:t>
            </a:r>
            <a:r>
              <a:rPr lang="en-US" sz="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 </a:t>
            </a:r>
            <a:r>
              <a:rPr lang="ar-SA" sz="1200" dirty="0">
                <a:solidFill>
                  <a:schemeClr val="tx2"/>
                </a:solidFill>
                <a:effectLst/>
                <a:latin typeface="GE SS Two Light" panose="020A0503020102020204" pitchFamily="18" charset="-78"/>
                <a:ea typeface="GE SS Two Light" panose="020A0503020102020204" pitchFamily="18" charset="-78"/>
                <a:cs typeface="GE SS Two Light" panose="020A0503020102020204" pitchFamily="18" charset="-78"/>
              </a:rPr>
              <a:t>جامعة الملك فهد للبترول والمعادن)</a:t>
            </a:r>
          </a:p>
        </p:txBody>
      </p:sp>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35" name="object 12">
            <a:extLst>
              <a:ext uri="{FF2B5EF4-FFF2-40B4-BE49-F238E27FC236}">
                <a16:creationId xmlns:a16="http://schemas.microsoft.com/office/drawing/2014/main" id="{D2310443-29AB-ADE1-1C3D-2F0A90A87095}"/>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أولاً: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التخطيط</a:t>
            </a:r>
          </a:p>
        </p:txBody>
      </p:sp>
      <p:grpSp>
        <p:nvGrpSpPr>
          <p:cNvPr id="8" name="Group 7">
            <a:extLst>
              <a:ext uri="{FF2B5EF4-FFF2-40B4-BE49-F238E27FC236}">
                <a16:creationId xmlns:a16="http://schemas.microsoft.com/office/drawing/2014/main" id="{191B27D5-AFAB-F1E6-7703-A86BDCC08C4C}"/>
              </a:ext>
            </a:extLst>
          </p:cNvPr>
          <p:cNvGrpSpPr/>
          <p:nvPr/>
        </p:nvGrpSpPr>
        <p:grpSpPr>
          <a:xfrm>
            <a:off x="550864" y="5883603"/>
            <a:ext cx="2117883" cy="461635"/>
            <a:chOff x="550864" y="5883603"/>
            <a:chExt cx="2117883" cy="461635"/>
          </a:xfrm>
        </p:grpSpPr>
        <p:sp>
          <p:nvSpPr>
            <p:cNvPr id="14" name="Google Shape;194;p31">
              <a:hlinkClick r:id="rId2" action="ppaction://hlinksldjump"/>
              <a:extLst>
                <a:ext uri="{FF2B5EF4-FFF2-40B4-BE49-F238E27FC236}">
                  <a16:creationId xmlns:a16="http://schemas.microsoft.com/office/drawing/2014/main" id="{F0A3424F-AF9B-2A95-611E-630C443F0E6E}"/>
                </a:ext>
              </a:extLst>
            </p:cNvPr>
            <p:cNvSpPr txBox="1"/>
            <p:nvPr/>
          </p:nvSpPr>
          <p:spPr>
            <a:xfrm>
              <a:off x="550864" y="5883603"/>
              <a:ext cx="2117883" cy="461635"/>
            </a:xfrm>
            <a:prstGeom prst="roundRect">
              <a:avLst/>
            </a:prstGeom>
            <a:solidFill>
              <a:schemeClr val="accent4">
                <a:lumMod val="75000"/>
                <a:lumOff val="25000"/>
                <a:alpha val="80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20" name="Picture Placeholder 211" descr="Business Growth with solid fill">
              <a:extLst>
                <a:ext uri="{FF2B5EF4-FFF2-40B4-BE49-F238E27FC236}">
                  <a16:creationId xmlns:a16="http://schemas.microsoft.com/office/drawing/2014/main" id="{291AD63C-78BF-32BE-F4D6-8FDE81C5A0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62514" y="6000588"/>
              <a:ext cx="234615" cy="234615"/>
            </a:xfrm>
            <a:prstGeom prst="rect">
              <a:avLst/>
            </a:prstGeom>
          </p:spPr>
        </p:pic>
      </p:grpSp>
      <p:sp>
        <p:nvSpPr>
          <p:cNvPr id="32" name="Slide Number Placeholder 31">
            <a:extLst>
              <a:ext uri="{FF2B5EF4-FFF2-40B4-BE49-F238E27FC236}">
                <a16:creationId xmlns:a16="http://schemas.microsoft.com/office/drawing/2014/main" id="{F00266AB-B133-3D3A-E19A-A90AD5F1EFB5}"/>
              </a:ext>
            </a:extLst>
          </p:cNvPr>
          <p:cNvSpPr>
            <a:spLocks noGrp="1"/>
          </p:cNvSpPr>
          <p:nvPr>
            <p:ph type="sldNum" sz="quarter" idx="14"/>
          </p:nvPr>
        </p:nvSpPr>
        <p:spPr/>
        <p:txBody>
          <a:bodyPr/>
          <a:lstStyle/>
          <a:p>
            <a:fld id="{9B879DE1-0983-4DFE-A764-467157372676}" type="slidenum">
              <a:rPr lang="en-US" smtClean="0"/>
              <a:pPr/>
              <a:t>16</a:t>
            </a:fld>
            <a:endParaRPr lang="en-US" dirty="0"/>
          </a:p>
        </p:txBody>
      </p:sp>
    </p:spTree>
    <p:extLst>
      <p:ext uri="{BB962C8B-B14F-4D97-AF65-F5344CB8AC3E}">
        <p14:creationId xmlns:p14="http://schemas.microsoft.com/office/powerpoint/2010/main" val="203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4318DE-1670-D724-D683-509619385523}"/>
              </a:ext>
            </a:extLst>
          </p:cNvPr>
          <p:cNvGrpSpPr/>
          <p:nvPr/>
        </p:nvGrpSpPr>
        <p:grpSpPr>
          <a:xfrm>
            <a:off x="550863" y="1952243"/>
            <a:ext cx="11090275" cy="4392995"/>
            <a:chOff x="550863" y="1952243"/>
            <a:chExt cx="11090275" cy="4392995"/>
          </a:xfrm>
        </p:grpSpPr>
        <p:sp>
          <p:nvSpPr>
            <p:cNvPr id="10" name="Google Shape;194;p31">
              <a:hlinkClick r:id="rId2" action="ppaction://hlinksldjump"/>
              <a:extLst>
                <a:ext uri="{FF2B5EF4-FFF2-40B4-BE49-F238E27FC236}">
                  <a16:creationId xmlns:a16="http://schemas.microsoft.com/office/drawing/2014/main" id="{FA2F4C5D-1423-86D8-F8D5-2B673ED7208C}"/>
                </a:ext>
              </a:extLst>
            </p:cNvPr>
            <p:cNvSpPr txBox="1"/>
            <p:nvPr/>
          </p:nvSpPr>
          <p:spPr>
            <a:xfrm>
              <a:off x="550863" y="1952243"/>
              <a:ext cx="11090275" cy="4392995"/>
            </a:xfrm>
            <a:prstGeom prst="roundRect">
              <a:avLst>
                <a:gd name="adj" fmla="val 6369"/>
              </a:avLst>
            </a:prstGeom>
            <a:gradFill>
              <a:gsLst>
                <a:gs pos="0">
                  <a:schemeClr val="accent4">
                    <a:lumMod val="10000"/>
                    <a:lumOff val="90000"/>
                    <a:alpha val="50000"/>
                  </a:schemeClr>
                </a:gs>
                <a:gs pos="100000">
                  <a:schemeClr val="bg1"/>
                </a:gs>
              </a:gsLst>
              <a:lin ang="5400000" scaled="1"/>
            </a:gradFill>
            <a:ln>
              <a:noFill/>
            </a:ln>
          </p:spPr>
          <p:txBody>
            <a:bodyPr spcFirstLastPara="1" wrap="square" lIns="91425" tIns="91425" rIns="468000" bIns="91425" anchor="t" anchorCtr="0">
              <a:noAutofit/>
            </a:bodyPr>
            <a:lstStyle/>
            <a:p>
              <a:pPr marL="0" lvl="0" indent="0" algn="r" rtl="1">
                <a:lnSpc>
                  <a:spcPct val="150000"/>
                </a:lnSpc>
                <a:spcBef>
                  <a:spcPts val="0"/>
                </a:spcBef>
                <a:spcAft>
                  <a:spcPts val="0"/>
                </a:spcAft>
                <a:buNone/>
              </a:pPr>
              <a:r>
                <a:rPr lang="ar-SA" sz="1200" dirty="0">
                  <a:solidFill>
                    <a:schemeClr val="accent4">
                      <a:lumMod val="75000"/>
                      <a:lumOff val="25000"/>
                    </a:schemeClr>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11" name="Picture Placeholder 211" descr="Business Growth with solid fill">
              <a:extLst>
                <a:ext uri="{FF2B5EF4-FFF2-40B4-BE49-F238E27FC236}">
                  <a16:creationId xmlns:a16="http://schemas.microsoft.com/office/drawing/2014/main" id="{2C143145-633D-4285-C0B5-D41F3398D3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24354" y="2114682"/>
              <a:ext cx="312274" cy="312274"/>
            </a:xfrm>
            <a:prstGeom prst="rect">
              <a:avLst/>
            </a:prstGeom>
          </p:spPr>
        </p:pic>
      </p:grpSp>
      <p:sp>
        <p:nvSpPr>
          <p:cNvPr id="6" name="Text Placeholder 5">
            <a:extLst>
              <a:ext uri="{FF2B5EF4-FFF2-40B4-BE49-F238E27FC236}">
                <a16:creationId xmlns:a16="http://schemas.microsoft.com/office/drawing/2014/main" id="{E8B54E5A-0378-BC2F-6404-72FF461D8618}"/>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grpSp>
        <p:nvGrpSpPr>
          <p:cNvPr id="14" name="Group 13">
            <a:extLst>
              <a:ext uri="{FF2B5EF4-FFF2-40B4-BE49-F238E27FC236}">
                <a16:creationId xmlns:a16="http://schemas.microsoft.com/office/drawing/2014/main" id="{219F3D3A-C16C-016B-2FAD-B730855ABD0D}"/>
              </a:ext>
            </a:extLst>
          </p:cNvPr>
          <p:cNvGrpSpPr/>
          <p:nvPr/>
        </p:nvGrpSpPr>
        <p:grpSpPr>
          <a:xfrm>
            <a:off x="2436741" y="3402744"/>
            <a:ext cx="7318518" cy="1984434"/>
            <a:chOff x="2436741" y="3402744"/>
            <a:chExt cx="7318518" cy="1984434"/>
          </a:xfrm>
        </p:grpSpPr>
        <p:sp>
          <p:nvSpPr>
            <p:cNvPr id="8" name="Rounded Rectangle 7">
              <a:hlinkClick r:id="rId2" action="ppaction://hlinksldjump"/>
              <a:extLst>
                <a:ext uri="{FF2B5EF4-FFF2-40B4-BE49-F238E27FC236}">
                  <a16:creationId xmlns:a16="http://schemas.microsoft.com/office/drawing/2014/main" id="{4881143D-31CC-6E4E-BD53-DF40898DB699}"/>
                </a:ext>
              </a:extLst>
            </p:cNvPr>
            <p:cNvSpPr/>
            <p:nvPr/>
          </p:nvSpPr>
          <p:spPr>
            <a:xfrm>
              <a:off x="2436741" y="3402744"/>
              <a:ext cx="7318518" cy="1984434"/>
            </a:xfrm>
            <a:prstGeom prst="roundRect">
              <a:avLst/>
            </a:prstGeom>
            <a:solidFill>
              <a:schemeClr val="bg1"/>
            </a:solidFill>
            <a:ln>
              <a:noFill/>
            </a:ln>
            <a:effectLst>
              <a:outerShdw blurRad="469900" dist="279400" dir="5400000" algn="t" rotWithShape="0">
                <a:schemeClr val="accent4">
                  <a:lumMod val="90000"/>
                  <a:lumOff val="10000"/>
                  <a:alpha val="1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algn="justLow" defTabSz="914400" rtl="0" eaLnBrk="1" latinLnBrk="0" hangingPunct="1">
                <a:lnSpc>
                  <a:spcPct val="150000"/>
                </a:lnSpc>
              </a:pPr>
              <a:endPar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grpSp>
          <p:nvGrpSpPr>
            <p:cNvPr id="28" name="Group 27">
              <a:extLst>
                <a:ext uri="{FF2B5EF4-FFF2-40B4-BE49-F238E27FC236}">
                  <a16:creationId xmlns:a16="http://schemas.microsoft.com/office/drawing/2014/main" id="{114CFDDF-9B03-C577-B1C1-8EC6754131B8}"/>
                </a:ext>
              </a:extLst>
            </p:cNvPr>
            <p:cNvGrpSpPr>
              <a:grpSpLocks noChangeAspect="1"/>
            </p:cNvGrpSpPr>
            <p:nvPr/>
          </p:nvGrpSpPr>
          <p:grpSpPr>
            <a:xfrm>
              <a:off x="3593559" y="3937276"/>
              <a:ext cx="5004882" cy="915371"/>
              <a:chOff x="994623" y="2976133"/>
              <a:chExt cx="7327648" cy="1340195"/>
            </a:xfrm>
            <a:effectLst>
              <a:outerShdw blurRad="348603" dist="57897" dir="5400000" algn="t" rotWithShape="0">
                <a:schemeClr val="accent6">
                  <a:lumMod val="50000"/>
                  <a:alpha val="16000"/>
                </a:schemeClr>
              </a:outerShdw>
            </a:effectLst>
          </p:grpSpPr>
          <p:pic>
            <p:nvPicPr>
              <p:cNvPr id="7" name="Graphic 6">
                <a:extLst>
                  <a:ext uri="{FF2B5EF4-FFF2-40B4-BE49-F238E27FC236}">
                    <a16:creationId xmlns:a16="http://schemas.microsoft.com/office/drawing/2014/main" id="{D4E1A5CA-B3A4-7213-C722-C8B323CE86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20662" y="3847095"/>
                <a:ext cx="801609" cy="469233"/>
              </a:xfrm>
              <a:prstGeom prst="rect">
                <a:avLst/>
              </a:prstGeom>
            </p:spPr>
          </p:pic>
          <p:pic>
            <p:nvPicPr>
              <p:cNvPr id="9" name="Graphic 8">
                <a:extLst>
                  <a:ext uri="{FF2B5EF4-FFF2-40B4-BE49-F238E27FC236}">
                    <a16:creationId xmlns:a16="http://schemas.microsoft.com/office/drawing/2014/main" id="{852E4AF3-9527-C081-B817-0F4508B828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20662" y="2976133"/>
                <a:ext cx="801609" cy="469233"/>
              </a:xfrm>
              <a:prstGeom prst="rect">
                <a:avLst/>
              </a:prstGeom>
            </p:spPr>
          </p:pic>
          <p:pic>
            <p:nvPicPr>
              <p:cNvPr id="13" name="Graphic 12">
                <a:extLst>
                  <a:ext uri="{FF2B5EF4-FFF2-40B4-BE49-F238E27FC236}">
                    <a16:creationId xmlns:a16="http://schemas.microsoft.com/office/drawing/2014/main" id="{0C57719F-1F93-A928-B604-3F723CC970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9153" y="2976133"/>
                <a:ext cx="801609" cy="469233"/>
              </a:xfrm>
              <a:prstGeom prst="rect">
                <a:avLst/>
              </a:prstGeom>
            </p:spPr>
          </p:pic>
          <p:pic>
            <p:nvPicPr>
              <p:cNvPr id="15" name="Graphic 14">
                <a:extLst>
                  <a:ext uri="{FF2B5EF4-FFF2-40B4-BE49-F238E27FC236}">
                    <a16:creationId xmlns:a16="http://schemas.microsoft.com/office/drawing/2014/main" id="{74FCD187-65A7-22D0-00AC-5C30135E46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89153" y="3847095"/>
                <a:ext cx="801609" cy="469233"/>
              </a:xfrm>
              <a:prstGeom prst="rect">
                <a:avLst/>
              </a:prstGeom>
            </p:spPr>
          </p:pic>
          <p:pic>
            <p:nvPicPr>
              <p:cNvPr id="17" name="Graphic 16">
                <a:extLst>
                  <a:ext uri="{FF2B5EF4-FFF2-40B4-BE49-F238E27FC236}">
                    <a16:creationId xmlns:a16="http://schemas.microsoft.com/office/drawing/2014/main" id="{B136ECFC-0F7A-982B-D191-6FD493F19E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57643" y="2976133"/>
                <a:ext cx="801609" cy="469233"/>
              </a:xfrm>
              <a:prstGeom prst="rect">
                <a:avLst/>
              </a:prstGeom>
            </p:spPr>
          </p:pic>
          <p:pic>
            <p:nvPicPr>
              <p:cNvPr id="19" name="Graphic 18">
                <a:extLst>
                  <a:ext uri="{FF2B5EF4-FFF2-40B4-BE49-F238E27FC236}">
                    <a16:creationId xmlns:a16="http://schemas.microsoft.com/office/drawing/2014/main" id="{9F2AD0DE-68E2-3C43-924D-833E0EB727F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57643" y="3847095"/>
                <a:ext cx="801609" cy="469233"/>
              </a:xfrm>
              <a:prstGeom prst="rect">
                <a:avLst/>
              </a:prstGeom>
            </p:spPr>
          </p:pic>
          <p:pic>
            <p:nvPicPr>
              <p:cNvPr id="21" name="Graphic 20">
                <a:extLst>
                  <a:ext uri="{FF2B5EF4-FFF2-40B4-BE49-F238E27FC236}">
                    <a16:creationId xmlns:a16="http://schemas.microsoft.com/office/drawing/2014/main" id="{46BB1A09-E143-BC0D-A79B-730D93B2D4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26133" y="3847095"/>
                <a:ext cx="801609" cy="469233"/>
              </a:xfrm>
              <a:prstGeom prst="rect">
                <a:avLst/>
              </a:prstGeom>
            </p:spPr>
          </p:pic>
          <p:pic>
            <p:nvPicPr>
              <p:cNvPr id="23" name="Graphic 22">
                <a:extLst>
                  <a:ext uri="{FF2B5EF4-FFF2-40B4-BE49-F238E27FC236}">
                    <a16:creationId xmlns:a16="http://schemas.microsoft.com/office/drawing/2014/main" id="{AD371511-C3B4-4300-0E6B-170B3530CF1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26133" y="2976133"/>
                <a:ext cx="801609" cy="469233"/>
              </a:xfrm>
              <a:prstGeom prst="rect">
                <a:avLst/>
              </a:prstGeom>
            </p:spPr>
          </p:pic>
          <p:pic>
            <p:nvPicPr>
              <p:cNvPr id="25" name="Graphic 24">
                <a:extLst>
                  <a:ext uri="{FF2B5EF4-FFF2-40B4-BE49-F238E27FC236}">
                    <a16:creationId xmlns:a16="http://schemas.microsoft.com/office/drawing/2014/main" id="{D615D6BD-29D5-D10A-AEFC-9B569B721B0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94623" y="2976133"/>
                <a:ext cx="801609" cy="469233"/>
              </a:xfrm>
              <a:prstGeom prst="rect">
                <a:avLst/>
              </a:prstGeom>
            </p:spPr>
          </p:pic>
          <p:pic>
            <p:nvPicPr>
              <p:cNvPr id="27" name="Graphic 26">
                <a:extLst>
                  <a:ext uri="{FF2B5EF4-FFF2-40B4-BE49-F238E27FC236}">
                    <a16:creationId xmlns:a16="http://schemas.microsoft.com/office/drawing/2014/main" id="{5A457C9B-F07E-3253-91C1-6F644D1FAF5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94623" y="3847095"/>
                <a:ext cx="801609" cy="469233"/>
              </a:xfrm>
              <a:prstGeom prst="rect">
                <a:avLst/>
              </a:prstGeom>
            </p:spPr>
          </p:pic>
        </p:grpSp>
      </p:grpSp>
      <p:sp>
        <p:nvSpPr>
          <p:cNvPr id="2" name="object 12">
            <a:extLst>
              <a:ext uri="{FF2B5EF4-FFF2-40B4-BE49-F238E27FC236}">
                <a16:creationId xmlns:a16="http://schemas.microsoft.com/office/drawing/2014/main" id="{5F4F1EDE-C54D-E05F-D6FD-12488CFF8578}"/>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ثانياً: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التنظيم</a:t>
            </a:r>
          </a:p>
        </p:txBody>
      </p:sp>
      <p:sp>
        <p:nvSpPr>
          <p:cNvPr id="12" name="Google Shape;101;g2031e8b4d25_0_1">
            <a:extLst>
              <a:ext uri="{FF2B5EF4-FFF2-40B4-BE49-F238E27FC236}">
                <a16:creationId xmlns:a16="http://schemas.microsoft.com/office/drawing/2014/main" id="{43680ACF-FAF5-19C6-8D6C-351B49F9CADE}"/>
              </a:ext>
            </a:extLst>
          </p:cNvPr>
          <p:cNvSpPr txBox="1"/>
          <p:nvPr/>
        </p:nvSpPr>
        <p:spPr>
          <a:xfrm>
            <a:off x="670544" y="2597232"/>
            <a:ext cx="10156922" cy="1024453"/>
          </a:xfrm>
          <a:prstGeom prst="rect">
            <a:avLst/>
          </a:prstGeom>
          <a:noFill/>
          <a:ln>
            <a:noFill/>
          </a:ln>
        </p:spPr>
        <p:txBody>
          <a:bodyPr spcFirstLastPara="1" wrap="square" lIns="91425" tIns="90000" rIns="91425" bIns="91425" anchor="t" anchorCtr="0">
            <a:spAutoFit/>
          </a:bodyPr>
          <a:lstStyle/>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kern="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التركيز على دول الشراكة الاستراتيجية مع المملكة العربية السعودية، والبدء بحصر وتقييم المؤسسات التعليمية المميزة والتي تتوافق نشاطاتها مع قيم ورسالة الجامعة واستراتيجيتها</a:t>
            </a:r>
            <a:r>
              <a:rPr lang="ar-SA" sz="1000" kern="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a:t>
            </a:r>
          </a:p>
        </p:txBody>
      </p:sp>
      <p:grpSp>
        <p:nvGrpSpPr>
          <p:cNvPr id="16" name="Group 15">
            <a:extLst>
              <a:ext uri="{FF2B5EF4-FFF2-40B4-BE49-F238E27FC236}">
                <a16:creationId xmlns:a16="http://schemas.microsoft.com/office/drawing/2014/main" id="{7D43E675-BB35-2A08-2518-AE82A9FFB2A4}"/>
              </a:ext>
            </a:extLst>
          </p:cNvPr>
          <p:cNvGrpSpPr/>
          <p:nvPr/>
        </p:nvGrpSpPr>
        <p:grpSpPr>
          <a:xfrm>
            <a:off x="550864" y="5883603"/>
            <a:ext cx="2117883" cy="461635"/>
            <a:chOff x="550864" y="5883603"/>
            <a:chExt cx="2117883" cy="461635"/>
          </a:xfrm>
        </p:grpSpPr>
        <p:sp>
          <p:nvSpPr>
            <p:cNvPr id="18" name="Google Shape;194;p31">
              <a:hlinkClick r:id="rId2" action="ppaction://hlinksldjump"/>
              <a:extLst>
                <a:ext uri="{FF2B5EF4-FFF2-40B4-BE49-F238E27FC236}">
                  <a16:creationId xmlns:a16="http://schemas.microsoft.com/office/drawing/2014/main" id="{EE713D80-1D79-C549-06D8-AB36C4D46481}"/>
                </a:ext>
              </a:extLst>
            </p:cNvPr>
            <p:cNvSpPr txBox="1"/>
            <p:nvPr/>
          </p:nvSpPr>
          <p:spPr>
            <a:xfrm>
              <a:off x="550864" y="5883603"/>
              <a:ext cx="2117883" cy="461635"/>
            </a:xfrm>
            <a:prstGeom prst="roundRect">
              <a:avLst/>
            </a:prstGeom>
            <a:solidFill>
              <a:schemeClr val="accent4">
                <a:lumMod val="75000"/>
                <a:lumOff val="25000"/>
                <a:alpha val="80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20" name="Picture Placeholder 211" descr="Business Growth with solid fill">
              <a:extLst>
                <a:ext uri="{FF2B5EF4-FFF2-40B4-BE49-F238E27FC236}">
                  <a16:creationId xmlns:a16="http://schemas.microsoft.com/office/drawing/2014/main" id="{9540C90B-3D1C-DB40-7F71-309474B5BDC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2362514" y="6000588"/>
              <a:ext cx="234615" cy="234615"/>
            </a:xfrm>
            <a:prstGeom prst="rect">
              <a:avLst/>
            </a:prstGeom>
          </p:spPr>
        </p:pic>
      </p:grpSp>
      <p:sp>
        <p:nvSpPr>
          <p:cNvPr id="22" name="Slide Number Placeholder 21">
            <a:extLst>
              <a:ext uri="{FF2B5EF4-FFF2-40B4-BE49-F238E27FC236}">
                <a16:creationId xmlns:a16="http://schemas.microsoft.com/office/drawing/2014/main" id="{DAD08328-CC6A-ED1E-A56F-9CBB9DB1AA87}"/>
              </a:ext>
            </a:extLst>
          </p:cNvPr>
          <p:cNvSpPr>
            <a:spLocks noGrp="1"/>
          </p:cNvSpPr>
          <p:nvPr>
            <p:ph type="sldNum" sz="quarter" idx="14"/>
          </p:nvPr>
        </p:nvSpPr>
        <p:spPr/>
        <p:txBody>
          <a:bodyPr/>
          <a:lstStyle/>
          <a:p>
            <a:fld id="{9B879DE1-0983-4DFE-A764-467157372676}" type="slidenum">
              <a:rPr lang="en-US" smtClean="0"/>
              <a:pPr/>
              <a:t>17</a:t>
            </a:fld>
            <a:endParaRPr lang="en-US" dirty="0"/>
          </a:p>
        </p:txBody>
      </p:sp>
    </p:spTree>
    <p:extLst>
      <p:ext uri="{BB962C8B-B14F-4D97-AF65-F5344CB8AC3E}">
        <p14:creationId xmlns:p14="http://schemas.microsoft.com/office/powerpoint/2010/main" val="393779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E42ACCF-4C59-93A4-4936-271556AB4A3B}"/>
              </a:ext>
            </a:extLst>
          </p:cNvPr>
          <p:cNvGrpSpPr/>
          <p:nvPr/>
        </p:nvGrpSpPr>
        <p:grpSpPr>
          <a:xfrm>
            <a:off x="550863" y="1952243"/>
            <a:ext cx="11090275" cy="4392995"/>
            <a:chOff x="550863" y="1952243"/>
            <a:chExt cx="11090275" cy="4392995"/>
          </a:xfrm>
        </p:grpSpPr>
        <p:sp>
          <p:nvSpPr>
            <p:cNvPr id="13" name="Google Shape;194;p31">
              <a:hlinkClick r:id="rId2" action="ppaction://hlinksldjump"/>
              <a:extLst>
                <a:ext uri="{FF2B5EF4-FFF2-40B4-BE49-F238E27FC236}">
                  <a16:creationId xmlns:a16="http://schemas.microsoft.com/office/drawing/2014/main" id="{D3613878-920B-4739-9E2F-CBAF1E784E7B}"/>
                </a:ext>
              </a:extLst>
            </p:cNvPr>
            <p:cNvSpPr txBox="1"/>
            <p:nvPr/>
          </p:nvSpPr>
          <p:spPr>
            <a:xfrm>
              <a:off x="550863" y="1952243"/>
              <a:ext cx="11090275" cy="4392995"/>
            </a:xfrm>
            <a:prstGeom prst="roundRect">
              <a:avLst>
                <a:gd name="adj" fmla="val 6369"/>
              </a:avLst>
            </a:prstGeom>
            <a:gradFill>
              <a:gsLst>
                <a:gs pos="0">
                  <a:schemeClr val="accent4">
                    <a:lumMod val="10000"/>
                    <a:lumOff val="90000"/>
                    <a:alpha val="50000"/>
                  </a:schemeClr>
                </a:gs>
                <a:gs pos="100000">
                  <a:schemeClr val="bg1"/>
                </a:gs>
              </a:gsLst>
              <a:lin ang="5400000" scaled="1"/>
            </a:gradFill>
            <a:ln>
              <a:noFill/>
            </a:ln>
          </p:spPr>
          <p:txBody>
            <a:bodyPr spcFirstLastPara="1" wrap="square" lIns="91425" tIns="91425" rIns="468000" bIns="91425" anchor="t" anchorCtr="0">
              <a:noAutofit/>
            </a:bodyPr>
            <a:lstStyle/>
            <a:p>
              <a:pPr marL="0" lvl="0" indent="0" algn="r" rtl="1">
                <a:lnSpc>
                  <a:spcPct val="150000"/>
                </a:lnSpc>
                <a:spcBef>
                  <a:spcPts val="0"/>
                </a:spcBef>
                <a:spcAft>
                  <a:spcPts val="0"/>
                </a:spcAft>
                <a:buNone/>
              </a:pPr>
              <a:r>
                <a:rPr lang="ar-SA" sz="1200" dirty="0">
                  <a:solidFill>
                    <a:schemeClr val="accent4">
                      <a:lumMod val="75000"/>
                      <a:lumOff val="25000"/>
                    </a:schemeClr>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15" name="Picture Placeholder 211" descr="Business Growth with solid fill">
              <a:extLst>
                <a:ext uri="{FF2B5EF4-FFF2-40B4-BE49-F238E27FC236}">
                  <a16:creationId xmlns:a16="http://schemas.microsoft.com/office/drawing/2014/main" id="{99020DDA-3FF3-64A4-0947-DAC8F499AD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24354" y="2114682"/>
              <a:ext cx="312274" cy="312274"/>
            </a:xfrm>
            <a:prstGeom prst="rect">
              <a:avLst/>
            </a:prstGeom>
          </p:spPr>
        </p:pic>
      </p:grpSp>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grpSp>
        <p:nvGrpSpPr>
          <p:cNvPr id="8" name="Group 7">
            <a:extLst>
              <a:ext uri="{FF2B5EF4-FFF2-40B4-BE49-F238E27FC236}">
                <a16:creationId xmlns:a16="http://schemas.microsoft.com/office/drawing/2014/main" id="{191B27D5-AFAB-F1E6-7703-A86BDCC08C4C}"/>
              </a:ext>
            </a:extLst>
          </p:cNvPr>
          <p:cNvGrpSpPr/>
          <p:nvPr/>
        </p:nvGrpSpPr>
        <p:grpSpPr>
          <a:xfrm>
            <a:off x="550864" y="5883603"/>
            <a:ext cx="2117883" cy="461635"/>
            <a:chOff x="550864" y="5883603"/>
            <a:chExt cx="2117883" cy="461635"/>
          </a:xfrm>
        </p:grpSpPr>
        <p:sp>
          <p:nvSpPr>
            <p:cNvPr id="14" name="Google Shape;194;p31">
              <a:hlinkClick r:id="rId2" action="ppaction://hlinksldjump"/>
              <a:extLst>
                <a:ext uri="{FF2B5EF4-FFF2-40B4-BE49-F238E27FC236}">
                  <a16:creationId xmlns:a16="http://schemas.microsoft.com/office/drawing/2014/main" id="{F0A3424F-AF9B-2A95-611E-630C443F0E6E}"/>
                </a:ext>
              </a:extLst>
            </p:cNvPr>
            <p:cNvSpPr txBox="1"/>
            <p:nvPr/>
          </p:nvSpPr>
          <p:spPr>
            <a:xfrm>
              <a:off x="550864" y="5883603"/>
              <a:ext cx="2117883" cy="461635"/>
            </a:xfrm>
            <a:prstGeom prst="roundRect">
              <a:avLst/>
            </a:prstGeom>
            <a:solidFill>
              <a:schemeClr val="accent4">
                <a:lumMod val="75000"/>
                <a:lumOff val="25000"/>
                <a:alpha val="80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20" name="Picture Placeholder 211" descr="Business Growth with solid fill">
              <a:extLst>
                <a:ext uri="{FF2B5EF4-FFF2-40B4-BE49-F238E27FC236}">
                  <a16:creationId xmlns:a16="http://schemas.microsoft.com/office/drawing/2014/main" id="{291AD63C-78BF-32BE-F4D6-8FDE81C5A0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62514" y="6000588"/>
              <a:ext cx="234615" cy="234615"/>
            </a:xfrm>
            <a:prstGeom prst="rect">
              <a:avLst/>
            </a:prstGeom>
          </p:spPr>
        </p:pic>
      </p:grpSp>
      <p:sp>
        <p:nvSpPr>
          <p:cNvPr id="11" name="object 12">
            <a:extLst>
              <a:ext uri="{FF2B5EF4-FFF2-40B4-BE49-F238E27FC236}">
                <a16:creationId xmlns:a16="http://schemas.microsoft.com/office/drawing/2014/main" id="{38C1C2DB-52AD-EA09-3073-C30DB2A80583}"/>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lang="ar-SA" sz="1400" dirty="0">
                <a:solidFill>
                  <a:schemeClr val="accent1">
                    <a:lumMod val="60000"/>
                    <a:lumOff val="40000"/>
                  </a:schemeClr>
                </a:solidFill>
                <a:latin typeface="TS Safaa Medium" pitchFamily="2" charset="-78"/>
                <a:ea typeface="Ping AR + LT Medium" panose="00000600000000000000" pitchFamily="50" charset="-78"/>
                <a:cs typeface="TS Safaa Medium" pitchFamily="2" charset="-78"/>
              </a:rPr>
              <a:t>ثالثا</a:t>
            </a: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التقويم</a:t>
            </a:r>
          </a:p>
        </p:txBody>
      </p:sp>
      <p:sp>
        <p:nvSpPr>
          <p:cNvPr id="16" name="Google Shape;101;g2031e8b4d25_0_1">
            <a:extLst>
              <a:ext uri="{FF2B5EF4-FFF2-40B4-BE49-F238E27FC236}">
                <a16:creationId xmlns:a16="http://schemas.microsoft.com/office/drawing/2014/main" id="{A1C2486B-0D06-22B6-E5F8-692D94C057B3}"/>
              </a:ext>
            </a:extLst>
          </p:cNvPr>
          <p:cNvSpPr txBox="1"/>
          <p:nvPr/>
        </p:nvSpPr>
        <p:spPr>
          <a:xfrm>
            <a:off x="3411864" y="2597232"/>
            <a:ext cx="7415602" cy="1127045"/>
          </a:xfrm>
          <a:prstGeom prst="rect">
            <a:avLst/>
          </a:prstGeom>
          <a:noFill/>
          <a:ln>
            <a:noFill/>
          </a:ln>
        </p:spPr>
        <p:txBody>
          <a:bodyPr spcFirstLastPara="1" wrap="square" lIns="91425" tIns="90000" rIns="91425" bIns="91425" anchor="t" anchorCtr="0">
            <a:spAutoFit/>
          </a:bodyPr>
          <a:lstStyle/>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kern="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يوصى باعتماد تقييم أفراد من خارج أعضاء المشروع لتقييم ومراجعة الشراكات.</a:t>
            </a:r>
          </a:p>
          <a:p>
            <a:pPr marL="171450" marR="0" indent="-171450" algn="justLow" rtl="1">
              <a:lnSpc>
                <a:spcPct val="200000"/>
              </a:lnSpc>
              <a:spcBef>
                <a:spcPts val="0"/>
              </a:spcBef>
              <a:spcAft>
                <a:spcPts val="800"/>
              </a:spcAft>
              <a:buClr>
                <a:schemeClr val="accent4">
                  <a:lumMod val="75000"/>
                  <a:lumOff val="25000"/>
                </a:schemeClr>
              </a:buClr>
              <a:buFont typeface="Arial" panose="020B0604020202020204" pitchFamily="34" charset="0"/>
              <a:buChar char="•"/>
            </a:pPr>
            <a:r>
              <a:rPr lang="ar-SA" sz="12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تخصيص اجتماعات دورية مع الجهة الدولية للوقوف على المعوقات وحلها ورصد فرص النمو وتطويرها</a:t>
            </a:r>
            <a:r>
              <a:rPr lang="ar-SA" sz="1000" dirty="0">
                <a:solidFill>
                  <a:schemeClr val="accent4">
                    <a:lumMod val="75000"/>
                    <a:lumOff val="25000"/>
                  </a:schemeClr>
                </a:solidFill>
                <a:effectLst/>
                <a:latin typeface="GE SS Two Medium" panose="020A0503020102020204" pitchFamily="18" charset="-78"/>
                <a:ea typeface="GE SS Two Medium" panose="020A0503020102020204" pitchFamily="18" charset="-78"/>
                <a:cs typeface="GE SS Two Medium" panose="020A0503020102020204" pitchFamily="18" charset="-78"/>
              </a:rPr>
              <a:t>.</a:t>
            </a:r>
          </a:p>
        </p:txBody>
      </p:sp>
      <p:sp>
        <p:nvSpPr>
          <p:cNvPr id="17" name="Slide Number Placeholder 16">
            <a:extLst>
              <a:ext uri="{FF2B5EF4-FFF2-40B4-BE49-F238E27FC236}">
                <a16:creationId xmlns:a16="http://schemas.microsoft.com/office/drawing/2014/main" id="{A84D464E-935D-A0F8-083A-99C9EA9DB86E}"/>
              </a:ext>
            </a:extLst>
          </p:cNvPr>
          <p:cNvSpPr>
            <a:spLocks noGrp="1"/>
          </p:cNvSpPr>
          <p:nvPr>
            <p:ph type="sldNum" sz="quarter" idx="14"/>
          </p:nvPr>
        </p:nvSpPr>
        <p:spPr/>
        <p:txBody>
          <a:bodyPr/>
          <a:lstStyle/>
          <a:p>
            <a:fld id="{9B879DE1-0983-4DFE-A764-467157372676}" type="slidenum">
              <a:rPr lang="en-US" smtClean="0"/>
              <a:pPr/>
              <a:t>18</a:t>
            </a:fld>
            <a:endParaRPr lang="en-US" dirty="0"/>
          </a:p>
        </p:txBody>
      </p:sp>
    </p:spTree>
    <p:extLst>
      <p:ext uri="{BB962C8B-B14F-4D97-AF65-F5344CB8AC3E}">
        <p14:creationId xmlns:p14="http://schemas.microsoft.com/office/powerpoint/2010/main" val="342436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0B4264B-FFE4-61C4-D83C-FE4EBA1C61AF}"/>
              </a:ext>
            </a:extLst>
          </p:cNvPr>
          <p:cNvSpPr txBox="1"/>
          <p:nvPr/>
        </p:nvSpPr>
        <p:spPr>
          <a:xfrm>
            <a:off x="550863" y="3042603"/>
            <a:ext cx="11090276" cy="2492990"/>
          </a:xfrm>
          <a:prstGeom prst="rect">
            <a:avLst/>
          </a:prstGeom>
          <a:noFill/>
        </p:spPr>
        <p:txBody>
          <a:bodyPr wrap="square" rtlCol="1">
            <a:spAutoFit/>
          </a:bodyPr>
          <a:lstStyle/>
          <a:p>
            <a:pPr marL="0" marR="0" lvl="0" indent="0" algn="justLow" defTabSz="914400" rtl="1" eaLnBrk="1" fontAlgn="auto" latinLnBrk="0" hangingPunct="1">
              <a:lnSpc>
                <a:spcPct val="200000"/>
              </a:lnSpc>
              <a:spcBef>
                <a:spcPts val="0"/>
              </a:spcBef>
              <a:spcAft>
                <a:spcPts val="0"/>
              </a:spcAft>
              <a:buClrTx/>
              <a:buSzTx/>
              <a:buFontTx/>
              <a:buNone/>
              <a:tabLst/>
              <a:defRPr/>
            </a:pPr>
            <a:r>
              <a:rPr kumimoji="0" lang="ar-SA" sz="1600" u="none" strike="noStrike" kern="1200" cap="none" normalizeH="0" noProof="0" dirty="0">
                <a:ln>
                  <a:noFill/>
                </a:ln>
                <a:solidFill>
                  <a:schemeClr val="accent3">
                    <a:lumMod val="20000"/>
                    <a:lumOff val="80000"/>
                  </a:schemeClr>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تكمن أهمية هذه الخطة </a:t>
            </a:r>
            <a:r>
              <a:rPr kumimoji="0" lang="ar-SA" sz="1600" u="none" strike="noStrike" kern="1200" cap="none" normalizeH="0" noProof="0" dirty="0">
                <a:ln>
                  <a:noFill/>
                </a:ln>
                <a:solidFill>
                  <a:schemeClr val="bg1"/>
                </a:solidFill>
                <a:effectLst/>
                <a:uLnTx/>
                <a:uFillTx/>
                <a:latin typeface="GE SS Two Light" panose="020A0503020102020204" pitchFamily="18" charset="-78"/>
                <a:ea typeface="GE SS Two Light" panose="020A0503020102020204" pitchFamily="18" charset="-78"/>
                <a:cs typeface="GE SS Two Light" panose="020A0503020102020204" pitchFamily="18" charset="-78"/>
              </a:rPr>
              <a:t>في تنمية العلاقات المعرفية والثقافية والانفتاح على الخبرات العلمية العالمية من خلال مد جسور التعاون الدولي مع الجامعات والمؤسسات العلمية العربية والأجنبية المرموقة. وذلك تحت مظلة رسمية من الشراكات التي تحقق رسالة الجامعة وأهدافها بمشاركة جميع الأطراف في الجامعة، وذلك في إطار سعي الجامعة أن تحقق لنفسها مكانه متميزة على خارطة الجامعات العالمية وتوطين الخبرات والتقنيات العلمية الحديثة التي تعود بالنفع على المجتمع، منطلقين من خطة الجامعة الاستراتيجية ورؤيتها ورسالتها.</a:t>
            </a:r>
          </a:p>
        </p:txBody>
      </p:sp>
      <p:sp>
        <p:nvSpPr>
          <p:cNvPr id="3" name="Text Placeholder 2">
            <a:extLst>
              <a:ext uri="{FF2B5EF4-FFF2-40B4-BE49-F238E27FC236}">
                <a16:creationId xmlns:a16="http://schemas.microsoft.com/office/drawing/2014/main" id="{CF2ADAD2-8D38-E0DA-DB95-1F221B63DC9C}"/>
              </a:ext>
            </a:extLst>
          </p:cNvPr>
          <p:cNvSpPr>
            <a:spLocks noGrp="1"/>
          </p:cNvSpPr>
          <p:nvPr>
            <p:ph type="body" sz="quarter" idx="13"/>
          </p:nvPr>
        </p:nvSpPr>
        <p:spPr/>
        <p:txBody>
          <a:bodyPr/>
          <a:lstStyle/>
          <a:p>
            <a:r>
              <a:rPr lang="ar-SA" noProof="0" dirty="0"/>
              <a:t>المقدمة</a:t>
            </a:r>
          </a:p>
        </p:txBody>
      </p:sp>
      <p:sp>
        <p:nvSpPr>
          <p:cNvPr id="2" name="Slide Number Placeholder 1">
            <a:extLst>
              <a:ext uri="{FF2B5EF4-FFF2-40B4-BE49-F238E27FC236}">
                <a16:creationId xmlns:a16="http://schemas.microsoft.com/office/drawing/2014/main" id="{0BA49733-8150-C670-BFC8-A7FAB5D3224D}"/>
              </a:ext>
            </a:extLst>
          </p:cNvPr>
          <p:cNvSpPr>
            <a:spLocks noGrp="1"/>
          </p:cNvSpPr>
          <p:nvPr>
            <p:ph type="sldNum" sz="quarter" idx="14"/>
          </p:nvPr>
        </p:nvSpPr>
        <p:spPr/>
        <p:txBody>
          <a:bodyPr/>
          <a:lstStyle/>
          <a:p>
            <a:fld id="{9B879DE1-0983-4DFE-A764-467157372676}" type="slidenum">
              <a:rPr lang="en-US" smtClean="0"/>
              <a:pPr/>
              <a:t>2</a:t>
            </a:fld>
            <a:endParaRPr lang="en-US" dirty="0"/>
          </a:p>
        </p:txBody>
      </p:sp>
    </p:spTree>
    <p:extLst>
      <p:ext uri="{BB962C8B-B14F-4D97-AF65-F5344CB8AC3E}">
        <p14:creationId xmlns:p14="http://schemas.microsoft.com/office/powerpoint/2010/main" val="376280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E9429B2-C1A4-E82F-D12B-280F676ECEE2}"/>
              </a:ext>
            </a:extLst>
          </p:cNvPr>
          <p:cNvSpPr>
            <a:spLocks noGrp="1"/>
          </p:cNvSpPr>
          <p:nvPr>
            <p:ph type="body" sz="quarter" idx="13"/>
          </p:nvPr>
        </p:nvSpPr>
        <p:spPr>
          <a:xfrm>
            <a:off x="1707419" y="865230"/>
            <a:ext cx="9933719" cy="541338"/>
          </a:xfrm>
        </p:spPr>
        <p:txBody>
          <a:bodyPr/>
          <a:lstStyle/>
          <a:p>
            <a:r>
              <a:rPr lang="ar-SA" noProof="0" dirty="0"/>
              <a:t>الهدف من الخطة</a:t>
            </a:r>
          </a:p>
        </p:txBody>
      </p:sp>
      <p:grpSp>
        <p:nvGrpSpPr>
          <p:cNvPr id="77" name="Group 76">
            <a:extLst>
              <a:ext uri="{FF2B5EF4-FFF2-40B4-BE49-F238E27FC236}">
                <a16:creationId xmlns:a16="http://schemas.microsoft.com/office/drawing/2014/main" id="{191DB3C0-2DA3-764F-E167-A4F45041D131}"/>
              </a:ext>
            </a:extLst>
          </p:cNvPr>
          <p:cNvGrpSpPr/>
          <p:nvPr/>
        </p:nvGrpSpPr>
        <p:grpSpPr>
          <a:xfrm>
            <a:off x="550863" y="2213304"/>
            <a:ext cx="11090274" cy="3137098"/>
            <a:chOff x="550863" y="2213304"/>
            <a:chExt cx="11090274" cy="3137098"/>
          </a:xfrm>
        </p:grpSpPr>
        <p:grpSp>
          <p:nvGrpSpPr>
            <p:cNvPr id="73" name="Group 72">
              <a:extLst>
                <a:ext uri="{FF2B5EF4-FFF2-40B4-BE49-F238E27FC236}">
                  <a16:creationId xmlns:a16="http://schemas.microsoft.com/office/drawing/2014/main" id="{FE790469-5043-53C6-2376-68738F63177C}"/>
                </a:ext>
              </a:extLst>
            </p:cNvPr>
            <p:cNvGrpSpPr/>
            <p:nvPr/>
          </p:nvGrpSpPr>
          <p:grpSpPr>
            <a:xfrm>
              <a:off x="550863" y="2213304"/>
              <a:ext cx="2160000" cy="2843564"/>
              <a:chOff x="1232026" y="2213304"/>
              <a:chExt cx="2160000" cy="2843564"/>
            </a:xfrm>
          </p:grpSpPr>
          <p:sp>
            <p:nvSpPr>
              <p:cNvPr id="24" name="TextBox 23">
                <a:extLst>
                  <a:ext uri="{FF2B5EF4-FFF2-40B4-BE49-F238E27FC236}">
                    <a16:creationId xmlns:a16="http://schemas.microsoft.com/office/drawing/2014/main" id="{7B686857-0FE7-4E29-57B0-787B9F2D2385}"/>
                  </a:ext>
                </a:extLst>
              </p:cNvPr>
              <p:cNvSpPr txBox="1"/>
              <p:nvPr/>
            </p:nvSpPr>
            <p:spPr>
              <a:xfrm>
                <a:off x="1232026" y="3602624"/>
                <a:ext cx="2160000" cy="1454244"/>
              </a:xfrm>
              <a:prstGeom prst="rect">
                <a:avLst/>
              </a:prstGeom>
              <a:noFill/>
            </p:spPr>
            <p:txBody>
              <a:bodyPr wrap="square" rtlCol="1">
                <a:spAutoFit/>
              </a:bodyPr>
              <a:lstStyle/>
              <a:p>
                <a:pPr algn="justLow" rtl="1">
                  <a:lnSpc>
                    <a:spcPct val="150000"/>
                  </a:lnSpc>
                </a:pPr>
                <a:r>
                  <a:rPr lang="ar-SA" sz="1200" dirty="0">
                    <a:solidFill>
                      <a:schemeClr val="accent2"/>
                    </a:solidFill>
                    <a:latin typeface="TS Safaa" pitchFamily="2" charset="-78"/>
                    <a:ea typeface="GE SS Two Medium" panose="020A0503020102020204" pitchFamily="18" charset="-78"/>
                    <a:cs typeface="TS Safaa" pitchFamily="2" charset="-78"/>
                  </a:rPr>
                  <a:t>صياغة سياق تنظيمي استراتيجي للإسهام في تطوير إدارة التعاون الدولي تخطيطًا وتنظيمًا وتقويمًا.</a:t>
                </a:r>
              </a:p>
            </p:txBody>
          </p:sp>
          <p:sp>
            <p:nvSpPr>
              <p:cNvPr id="32" name="TextBox 31">
                <a:extLst>
                  <a:ext uri="{FF2B5EF4-FFF2-40B4-BE49-F238E27FC236}">
                    <a16:creationId xmlns:a16="http://schemas.microsoft.com/office/drawing/2014/main" id="{46BF7B3D-7CD7-E3AB-5265-285833AA7B47}"/>
                  </a:ext>
                </a:extLst>
              </p:cNvPr>
              <p:cNvSpPr txBox="1"/>
              <p:nvPr/>
            </p:nvSpPr>
            <p:spPr>
              <a:xfrm>
                <a:off x="2022118" y="2213304"/>
                <a:ext cx="579817" cy="473206"/>
              </a:xfrm>
              <a:prstGeom prst="rect">
                <a:avLst/>
              </a:prstGeom>
              <a:noFill/>
            </p:spPr>
            <p:txBody>
              <a:bodyPr wrap="square" rtlCol="1" anchor="ctr">
                <a:spAutoFit/>
              </a:bodyPr>
              <a:lstStyle/>
              <a:p>
                <a:pPr algn="ctr" rtl="1">
                  <a:lnSpc>
                    <a:spcPct val="150000"/>
                  </a:lnSpc>
                </a:pPr>
                <a:r>
                  <a:rPr lang="en-US" dirty="0">
                    <a:solidFill>
                      <a:schemeClr val="accent3"/>
                    </a:solidFill>
                    <a:latin typeface="TS Safaa" pitchFamily="2" charset="-78"/>
                    <a:ea typeface="Ping AR + LT" panose="00000800000000000000" pitchFamily="2" charset="-78"/>
                    <a:cs typeface="TS Safaa" pitchFamily="2" charset="-78"/>
                  </a:rPr>
                  <a:t>04</a:t>
                </a:r>
                <a:endParaRPr lang="ar-SA" dirty="0">
                  <a:solidFill>
                    <a:schemeClr val="accent3"/>
                  </a:solidFill>
                  <a:latin typeface="TS Safaa" pitchFamily="2" charset="-78"/>
                  <a:ea typeface="Ping AR + LT" panose="00000800000000000000" pitchFamily="2" charset="-78"/>
                  <a:cs typeface="TS Safaa" pitchFamily="2" charset="-78"/>
                </a:endParaRPr>
              </a:p>
            </p:txBody>
          </p:sp>
          <p:pic>
            <p:nvPicPr>
              <p:cNvPr id="10" name="Picture Placeholder 75" descr="Chess pieces with solid fill">
                <a:extLst>
                  <a:ext uri="{FF2B5EF4-FFF2-40B4-BE49-F238E27FC236}">
                    <a16:creationId xmlns:a16="http://schemas.microsoft.com/office/drawing/2014/main" id="{5C37EF84-F133-892F-F6DE-2543AC393B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80361" y="2708262"/>
                <a:ext cx="463330" cy="463330"/>
              </a:xfrm>
              <a:prstGeom prst="rect">
                <a:avLst/>
              </a:prstGeom>
            </p:spPr>
          </p:pic>
          <p:sp>
            <p:nvSpPr>
              <p:cNvPr id="69" name="Freeform 68">
                <a:extLst>
                  <a:ext uri="{FF2B5EF4-FFF2-40B4-BE49-F238E27FC236}">
                    <a16:creationId xmlns:a16="http://schemas.microsoft.com/office/drawing/2014/main" id="{5F350F6C-17A0-4545-F5A2-92480BB7F91E}"/>
                  </a:ext>
                </a:extLst>
              </p:cNvPr>
              <p:cNvSpPr>
                <a:spLocks noChangeAspect="1"/>
              </p:cNvSpPr>
              <p:nvPr/>
            </p:nvSpPr>
            <p:spPr>
              <a:xfrm>
                <a:off x="1774993" y="2528466"/>
                <a:ext cx="1074066" cy="944437"/>
              </a:xfrm>
              <a:custGeom>
                <a:avLst/>
                <a:gdLst>
                  <a:gd name="connsiteX0" fmla="*/ 977 w 606283"/>
                  <a:gd name="connsiteY0" fmla="*/ 82075 h 533110"/>
                  <a:gd name="connsiteX1" fmla="*/ 977 w 606283"/>
                  <a:gd name="connsiteY1" fmla="*/ 130910 h 533110"/>
                  <a:gd name="connsiteX2" fmla="*/ 977 w 606283"/>
                  <a:gd name="connsiteY2" fmla="*/ 132863 h 533110"/>
                  <a:gd name="connsiteX3" fmla="*/ 977 w 606283"/>
                  <a:gd name="connsiteY3" fmla="*/ 136119 h 533110"/>
                  <a:gd name="connsiteX4" fmla="*/ 977 w 606283"/>
                  <a:gd name="connsiteY4" fmla="*/ 200582 h 533110"/>
                  <a:gd name="connsiteX5" fmla="*/ 977 w 606283"/>
                  <a:gd name="connsiteY5" fmla="*/ 316159 h 533110"/>
                  <a:gd name="connsiteX6" fmla="*/ 2279 w 606283"/>
                  <a:gd name="connsiteY6" fmla="*/ 335693 h 533110"/>
                  <a:gd name="connsiteX7" fmla="*/ 12699 w 606283"/>
                  <a:gd name="connsiteY7" fmla="*/ 373785 h 533110"/>
                  <a:gd name="connsiteX8" fmla="*/ 35166 w 606283"/>
                  <a:gd name="connsiteY8" fmla="*/ 411876 h 533110"/>
                  <a:gd name="connsiteX9" fmla="*/ 69680 w 606283"/>
                  <a:gd name="connsiteY9" fmla="*/ 448340 h 533110"/>
                  <a:gd name="connsiteX10" fmla="*/ 121127 w 606283"/>
                  <a:gd name="connsiteY10" fmla="*/ 484478 h 533110"/>
                  <a:gd name="connsiteX11" fmla="*/ 212623 w 606283"/>
                  <a:gd name="connsiteY11" fmla="*/ 521268 h 533110"/>
                  <a:gd name="connsiteX12" fmla="*/ 243230 w 606283"/>
                  <a:gd name="connsiteY12" fmla="*/ 527779 h 533110"/>
                  <a:gd name="connsiteX13" fmla="*/ 262441 w 606283"/>
                  <a:gd name="connsiteY13" fmla="*/ 530709 h 533110"/>
                  <a:gd name="connsiteX14" fmla="*/ 275791 w 606283"/>
                  <a:gd name="connsiteY14" fmla="*/ 532011 h 533110"/>
                  <a:gd name="connsiteX15" fmla="*/ 307375 w 606283"/>
                  <a:gd name="connsiteY15" fmla="*/ 532988 h 533110"/>
                  <a:gd name="connsiteX16" fmla="*/ 315190 w 606283"/>
                  <a:gd name="connsiteY16" fmla="*/ 532988 h 533110"/>
                  <a:gd name="connsiteX17" fmla="*/ 331796 w 606283"/>
                  <a:gd name="connsiteY17" fmla="*/ 532011 h 533110"/>
                  <a:gd name="connsiteX18" fmla="*/ 341564 w 606283"/>
                  <a:gd name="connsiteY18" fmla="*/ 531035 h 533110"/>
                  <a:gd name="connsiteX19" fmla="*/ 351332 w 606283"/>
                  <a:gd name="connsiteY19" fmla="*/ 529732 h 533110"/>
                  <a:gd name="connsiteX20" fmla="*/ 364682 w 606283"/>
                  <a:gd name="connsiteY20" fmla="*/ 527779 h 533110"/>
                  <a:gd name="connsiteX21" fmla="*/ 389103 w 606283"/>
                  <a:gd name="connsiteY21" fmla="*/ 522570 h 533110"/>
                  <a:gd name="connsiteX22" fmla="*/ 462365 w 606283"/>
                  <a:gd name="connsiteY22" fmla="*/ 496850 h 533110"/>
                  <a:gd name="connsiteX23" fmla="*/ 530091 w 606283"/>
                  <a:gd name="connsiteY23" fmla="*/ 454851 h 533110"/>
                  <a:gd name="connsiteX24" fmla="*/ 567536 w 606283"/>
                  <a:gd name="connsiteY24" fmla="*/ 418062 h 533110"/>
                  <a:gd name="connsiteX25" fmla="*/ 594236 w 606283"/>
                  <a:gd name="connsiteY25" fmla="*/ 375413 h 533110"/>
                  <a:gd name="connsiteX26" fmla="*/ 604656 w 606283"/>
                  <a:gd name="connsiteY26" fmla="*/ 341553 h 533110"/>
                  <a:gd name="connsiteX27" fmla="*/ 606284 w 606283"/>
                  <a:gd name="connsiteY27" fmla="*/ 324949 h 533110"/>
                  <a:gd name="connsiteX28" fmla="*/ 606284 w 606283"/>
                  <a:gd name="connsiteY28" fmla="*/ 302811 h 533110"/>
                  <a:gd name="connsiteX29" fmla="*/ 606284 w 606283"/>
                  <a:gd name="connsiteY29" fmla="*/ 30309 h 533110"/>
                  <a:gd name="connsiteX30" fmla="*/ 606284 w 606283"/>
                  <a:gd name="connsiteY30" fmla="*/ 25100 h 533110"/>
                  <a:gd name="connsiteX31" fmla="*/ 605958 w 606283"/>
                  <a:gd name="connsiteY31" fmla="*/ 17938 h 533110"/>
                  <a:gd name="connsiteX32" fmla="*/ 605633 w 606283"/>
                  <a:gd name="connsiteY32" fmla="*/ 15984 h 533110"/>
                  <a:gd name="connsiteX33" fmla="*/ 581863 w 606283"/>
                  <a:gd name="connsiteY33" fmla="*/ 682 h 533110"/>
                  <a:gd name="connsiteX34" fmla="*/ 580561 w 606283"/>
                  <a:gd name="connsiteY34" fmla="*/ 1008 h 533110"/>
                  <a:gd name="connsiteX35" fmla="*/ 580235 w 606283"/>
                  <a:gd name="connsiteY35" fmla="*/ 1008 h 533110"/>
                  <a:gd name="connsiteX36" fmla="*/ 577630 w 606283"/>
                  <a:gd name="connsiteY36" fmla="*/ 1985 h 533110"/>
                  <a:gd name="connsiteX37" fmla="*/ 577630 w 606283"/>
                  <a:gd name="connsiteY37" fmla="*/ 1985 h 533110"/>
                  <a:gd name="connsiteX38" fmla="*/ 577305 w 606283"/>
                  <a:gd name="connsiteY38" fmla="*/ 1985 h 533110"/>
                  <a:gd name="connsiteX39" fmla="*/ 569490 w 606283"/>
                  <a:gd name="connsiteY39" fmla="*/ 7845 h 533110"/>
                  <a:gd name="connsiteX40" fmla="*/ 565583 w 606283"/>
                  <a:gd name="connsiteY40" fmla="*/ 15659 h 533110"/>
                  <a:gd name="connsiteX41" fmla="*/ 564606 w 606283"/>
                  <a:gd name="connsiteY41" fmla="*/ 21844 h 533110"/>
                  <a:gd name="connsiteX42" fmla="*/ 564606 w 606283"/>
                  <a:gd name="connsiteY42" fmla="*/ 23147 h 533110"/>
                  <a:gd name="connsiteX43" fmla="*/ 564606 w 606283"/>
                  <a:gd name="connsiteY43" fmla="*/ 75238 h 533110"/>
                  <a:gd name="connsiteX44" fmla="*/ 564606 w 606283"/>
                  <a:gd name="connsiteY44" fmla="*/ 168676 h 533110"/>
                  <a:gd name="connsiteX45" fmla="*/ 564606 w 606283"/>
                  <a:gd name="connsiteY45" fmla="*/ 315182 h 533110"/>
                  <a:gd name="connsiteX46" fmla="*/ 564606 w 606283"/>
                  <a:gd name="connsiteY46" fmla="*/ 319415 h 533110"/>
                  <a:gd name="connsiteX47" fmla="*/ 561676 w 606283"/>
                  <a:gd name="connsiteY47" fmla="*/ 341228 h 533110"/>
                  <a:gd name="connsiteX48" fmla="*/ 549302 w 606283"/>
                  <a:gd name="connsiteY48" fmla="*/ 370529 h 533110"/>
                  <a:gd name="connsiteX49" fmla="*/ 526835 w 606283"/>
                  <a:gd name="connsiteY49" fmla="*/ 400481 h 533110"/>
                  <a:gd name="connsiteX50" fmla="*/ 490693 w 606283"/>
                  <a:gd name="connsiteY50" fmla="*/ 431736 h 533110"/>
                  <a:gd name="connsiteX51" fmla="*/ 440549 w 606283"/>
                  <a:gd name="connsiteY51" fmla="*/ 460386 h 533110"/>
                  <a:gd name="connsiteX52" fmla="*/ 343192 w 606283"/>
                  <a:gd name="connsiteY52" fmla="*/ 488385 h 533110"/>
                  <a:gd name="connsiteX53" fmla="*/ 324632 w 606283"/>
                  <a:gd name="connsiteY53" fmla="*/ 490339 h 533110"/>
                  <a:gd name="connsiteX54" fmla="*/ 306724 w 606283"/>
                  <a:gd name="connsiteY54" fmla="*/ 490990 h 533110"/>
                  <a:gd name="connsiteX55" fmla="*/ 275791 w 606283"/>
                  <a:gd name="connsiteY55" fmla="*/ 489687 h 533110"/>
                  <a:gd name="connsiteX56" fmla="*/ 259510 w 606283"/>
                  <a:gd name="connsiteY56" fmla="*/ 487734 h 533110"/>
                  <a:gd name="connsiteX57" fmla="*/ 235415 w 606283"/>
                  <a:gd name="connsiteY57" fmla="*/ 483502 h 533110"/>
                  <a:gd name="connsiteX58" fmla="*/ 186900 w 606283"/>
                  <a:gd name="connsiteY58" fmla="*/ 469177 h 533110"/>
                  <a:gd name="connsiteX59" fmla="*/ 121778 w 606283"/>
                  <a:gd name="connsiteY59" fmla="*/ 435643 h 533110"/>
                  <a:gd name="connsiteX60" fmla="*/ 84007 w 606283"/>
                  <a:gd name="connsiteY60" fmla="*/ 404388 h 533110"/>
                  <a:gd name="connsiteX61" fmla="*/ 60238 w 606283"/>
                  <a:gd name="connsiteY61" fmla="*/ 374436 h 533110"/>
                  <a:gd name="connsiteX62" fmla="*/ 45911 w 606283"/>
                  <a:gd name="connsiteY62" fmla="*/ 343181 h 533110"/>
                  <a:gd name="connsiteX63" fmla="*/ 42655 w 606283"/>
                  <a:gd name="connsiteY63" fmla="*/ 324624 h 533110"/>
                  <a:gd name="connsiteX64" fmla="*/ 42329 w 606283"/>
                  <a:gd name="connsiteY64" fmla="*/ 314531 h 533110"/>
                  <a:gd name="connsiteX65" fmla="*/ 42329 w 606283"/>
                  <a:gd name="connsiteY65" fmla="*/ 199931 h 533110"/>
                  <a:gd name="connsiteX66" fmla="*/ 42329 w 606283"/>
                  <a:gd name="connsiteY66" fmla="*/ 50820 h 533110"/>
                  <a:gd name="connsiteX67" fmla="*/ 42329 w 606283"/>
                  <a:gd name="connsiteY67" fmla="*/ 23798 h 533110"/>
                  <a:gd name="connsiteX68" fmla="*/ 42329 w 606283"/>
                  <a:gd name="connsiteY68" fmla="*/ 20217 h 533110"/>
                  <a:gd name="connsiteX69" fmla="*/ 41678 w 606283"/>
                  <a:gd name="connsiteY69" fmla="*/ 15984 h 533110"/>
                  <a:gd name="connsiteX70" fmla="*/ 17583 w 606283"/>
                  <a:gd name="connsiteY70" fmla="*/ 357 h 533110"/>
                  <a:gd name="connsiteX71" fmla="*/ 1302 w 606283"/>
                  <a:gd name="connsiteY71" fmla="*/ 14682 h 533110"/>
                  <a:gd name="connsiteX72" fmla="*/ 0 w 606283"/>
                  <a:gd name="connsiteY72" fmla="*/ 23798 h 533110"/>
                  <a:gd name="connsiteX73" fmla="*/ 0 w 606283"/>
                  <a:gd name="connsiteY73" fmla="*/ 78493 h 533110"/>
                  <a:gd name="connsiteX74" fmla="*/ 0 w 606283"/>
                  <a:gd name="connsiteY74" fmla="*/ 80447 h 533110"/>
                  <a:gd name="connsiteX75" fmla="*/ 0 w 606283"/>
                  <a:gd name="connsiteY75" fmla="*/ 80447 h 533110"/>
                  <a:gd name="connsiteX76" fmla="*/ 977 w 606283"/>
                  <a:gd name="connsiteY76" fmla="*/ 82075 h 5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6283" h="533110">
                    <a:moveTo>
                      <a:pt x="977" y="82075"/>
                    </a:moveTo>
                    <a:lnTo>
                      <a:pt x="977" y="130910"/>
                    </a:lnTo>
                    <a:cubicBezTo>
                      <a:pt x="977" y="131887"/>
                      <a:pt x="977" y="132212"/>
                      <a:pt x="977" y="132863"/>
                    </a:cubicBezTo>
                    <a:cubicBezTo>
                      <a:pt x="977" y="133840"/>
                      <a:pt x="977" y="135143"/>
                      <a:pt x="977" y="136119"/>
                    </a:cubicBezTo>
                    <a:lnTo>
                      <a:pt x="977" y="200582"/>
                    </a:lnTo>
                    <a:cubicBezTo>
                      <a:pt x="977" y="238999"/>
                      <a:pt x="977" y="277416"/>
                      <a:pt x="977" y="316159"/>
                    </a:cubicBezTo>
                    <a:cubicBezTo>
                      <a:pt x="977" y="322670"/>
                      <a:pt x="1302" y="329182"/>
                      <a:pt x="2279" y="335693"/>
                    </a:cubicBezTo>
                    <a:cubicBezTo>
                      <a:pt x="3907" y="348716"/>
                      <a:pt x="7489" y="361413"/>
                      <a:pt x="12699" y="373785"/>
                    </a:cubicBezTo>
                    <a:cubicBezTo>
                      <a:pt x="18560" y="387459"/>
                      <a:pt x="26374" y="400156"/>
                      <a:pt x="35166" y="411876"/>
                    </a:cubicBezTo>
                    <a:cubicBezTo>
                      <a:pt x="45260" y="425225"/>
                      <a:pt x="56982" y="437271"/>
                      <a:pt x="69680" y="448340"/>
                    </a:cubicBezTo>
                    <a:cubicBezTo>
                      <a:pt x="85635" y="462014"/>
                      <a:pt x="102892" y="474060"/>
                      <a:pt x="121127" y="484478"/>
                    </a:cubicBezTo>
                    <a:cubicBezTo>
                      <a:pt x="150106" y="500757"/>
                      <a:pt x="180713" y="513128"/>
                      <a:pt x="212623" y="521268"/>
                    </a:cubicBezTo>
                    <a:cubicBezTo>
                      <a:pt x="222717" y="523872"/>
                      <a:pt x="232810" y="526151"/>
                      <a:pt x="243230" y="527779"/>
                    </a:cubicBezTo>
                    <a:cubicBezTo>
                      <a:pt x="249742" y="528756"/>
                      <a:pt x="255929" y="529732"/>
                      <a:pt x="262441" y="530709"/>
                    </a:cubicBezTo>
                    <a:cubicBezTo>
                      <a:pt x="266999" y="531360"/>
                      <a:pt x="271232" y="531686"/>
                      <a:pt x="275791" y="532011"/>
                    </a:cubicBezTo>
                    <a:cubicBezTo>
                      <a:pt x="286210" y="532988"/>
                      <a:pt x="296955" y="533314"/>
                      <a:pt x="307375" y="532988"/>
                    </a:cubicBezTo>
                    <a:cubicBezTo>
                      <a:pt x="309980" y="532988"/>
                      <a:pt x="312585" y="532988"/>
                      <a:pt x="315190" y="532988"/>
                    </a:cubicBezTo>
                    <a:cubicBezTo>
                      <a:pt x="320725" y="532663"/>
                      <a:pt x="326260" y="532663"/>
                      <a:pt x="331796" y="532011"/>
                    </a:cubicBezTo>
                    <a:cubicBezTo>
                      <a:pt x="335052" y="531686"/>
                      <a:pt x="338308" y="531360"/>
                      <a:pt x="341564" y="531035"/>
                    </a:cubicBezTo>
                    <a:cubicBezTo>
                      <a:pt x="344820" y="530709"/>
                      <a:pt x="348076" y="530384"/>
                      <a:pt x="351332" y="529732"/>
                    </a:cubicBezTo>
                    <a:cubicBezTo>
                      <a:pt x="355891" y="529081"/>
                      <a:pt x="360124" y="528430"/>
                      <a:pt x="364682" y="527779"/>
                    </a:cubicBezTo>
                    <a:cubicBezTo>
                      <a:pt x="372822" y="526477"/>
                      <a:pt x="380963" y="524523"/>
                      <a:pt x="389103" y="522570"/>
                    </a:cubicBezTo>
                    <a:cubicBezTo>
                      <a:pt x="414500" y="516384"/>
                      <a:pt x="438921" y="507919"/>
                      <a:pt x="462365" y="496850"/>
                    </a:cubicBezTo>
                    <a:cubicBezTo>
                      <a:pt x="486460" y="485455"/>
                      <a:pt x="509252" y="471781"/>
                      <a:pt x="530091" y="454851"/>
                    </a:cubicBezTo>
                    <a:cubicBezTo>
                      <a:pt x="543767" y="443782"/>
                      <a:pt x="556140" y="431736"/>
                      <a:pt x="567536" y="418062"/>
                    </a:cubicBezTo>
                    <a:cubicBezTo>
                      <a:pt x="578282" y="405039"/>
                      <a:pt x="587399" y="391040"/>
                      <a:pt x="594236" y="375413"/>
                    </a:cubicBezTo>
                    <a:cubicBezTo>
                      <a:pt x="599121" y="364669"/>
                      <a:pt x="602702" y="353274"/>
                      <a:pt x="604656" y="341553"/>
                    </a:cubicBezTo>
                    <a:cubicBezTo>
                      <a:pt x="605633" y="336019"/>
                      <a:pt x="606284" y="330484"/>
                      <a:pt x="606284" y="324949"/>
                    </a:cubicBezTo>
                    <a:cubicBezTo>
                      <a:pt x="606284" y="317461"/>
                      <a:pt x="606284" y="310299"/>
                      <a:pt x="606284" y="302811"/>
                    </a:cubicBezTo>
                    <a:lnTo>
                      <a:pt x="606284" y="30309"/>
                    </a:lnTo>
                    <a:cubicBezTo>
                      <a:pt x="606284" y="28681"/>
                      <a:pt x="606284" y="27054"/>
                      <a:pt x="606284" y="25100"/>
                    </a:cubicBezTo>
                    <a:cubicBezTo>
                      <a:pt x="606284" y="22821"/>
                      <a:pt x="606284" y="20217"/>
                      <a:pt x="605958" y="17938"/>
                    </a:cubicBezTo>
                    <a:cubicBezTo>
                      <a:pt x="605958" y="17286"/>
                      <a:pt x="605958" y="16635"/>
                      <a:pt x="605633" y="15984"/>
                    </a:cubicBezTo>
                    <a:cubicBezTo>
                      <a:pt x="603028" y="5240"/>
                      <a:pt x="592283" y="-1271"/>
                      <a:pt x="581863" y="682"/>
                    </a:cubicBezTo>
                    <a:cubicBezTo>
                      <a:pt x="581538" y="682"/>
                      <a:pt x="580886" y="682"/>
                      <a:pt x="580561" y="1008"/>
                    </a:cubicBezTo>
                    <a:cubicBezTo>
                      <a:pt x="580561" y="1008"/>
                      <a:pt x="580235" y="1008"/>
                      <a:pt x="580235" y="1008"/>
                    </a:cubicBezTo>
                    <a:cubicBezTo>
                      <a:pt x="579258" y="1334"/>
                      <a:pt x="578282" y="1659"/>
                      <a:pt x="577630" y="1985"/>
                    </a:cubicBezTo>
                    <a:cubicBezTo>
                      <a:pt x="577630" y="1985"/>
                      <a:pt x="577630" y="1985"/>
                      <a:pt x="577630" y="1985"/>
                    </a:cubicBezTo>
                    <a:cubicBezTo>
                      <a:pt x="577630" y="1985"/>
                      <a:pt x="577305" y="1985"/>
                      <a:pt x="577305" y="1985"/>
                    </a:cubicBezTo>
                    <a:cubicBezTo>
                      <a:pt x="574374" y="3287"/>
                      <a:pt x="571444" y="5240"/>
                      <a:pt x="569490" y="7845"/>
                    </a:cubicBezTo>
                    <a:cubicBezTo>
                      <a:pt x="567862" y="10124"/>
                      <a:pt x="566560" y="12728"/>
                      <a:pt x="565583" y="15659"/>
                    </a:cubicBezTo>
                    <a:cubicBezTo>
                      <a:pt x="564932" y="17612"/>
                      <a:pt x="564932" y="19565"/>
                      <a:pt x="564606" y="21844"/>
                    </a:cubicBezTo>
                    <a:cubicBezTo>
                      <a:pt x="564606" y="22170"/>
                      <a:pt x="564606" y="22821"/>
                      <a:pt x="564606" y="23147"/>
                    </a:cubicBezTo>
                    <a:cubicBezTo>
                      <a:pt x="564606" y="40402"/>
                      <a:pt x="564606" y="57983"/>
                      <a:pt x="564606" y="75238"/>
                    </a:cubicBezTo>
                    <a:cubicBezTo>
                      <a:pt x="564606" y="106492"/>
                      <a:pt x="564606" y="137747"/>
                      <a:pt x="564606" y="168676"/>
                    </a:cubicBezTo>
                    <a:cubicBezTo>
                      <a:pt x="564606" y="217511"/>
                      <a:pt x="564606" y="266347"/>
                      <a:pt x="564606" y="315182"/>
                    </a:cubicBezTo>
                    <a:cubicBezTo>
                      <a:pt x="564606" y="316485"/>
                      <a:pt x="564606" y="318112"/>
                      <a:pt x="564606" y="319415"/>
                    </a:cubicBezTo>
                    <a:cubicBezTo>
                      <a:pt x="564606" y="326903"/>
                      <a:pt x="563629" y="334065"/>
                      <a:pt x="561676" y="341228"/>
                    </a:cubicBezTo>
                    <a:cubicBezTo>
                      <a:pt x="559071" y="351646"/>
                      <a:pt x="554838" y="361088"/>
                      <a:pt x="549302" y="370529"/>
                    </a:cubicBezTo>
                    <a:cubicBezTo>
                      <a:pt x="543116" y="381273"/>
                      <a:pt x="535301" y="391365"/>
                      <a:pt x="526835" y="400481"/>
                    </a:cubicBezTo>
                    <a:cubicBezTo>
                      <a:pt x="516090" y="412202"/>
                      <a:pt x="503717" y="422295"/>
                      <a:pt x="490693" y="431736"/>
                    </a:cubicBezTo>
                    <a:cubicBezTo>
                      <a:pt x="474738" y="443131"/>
                      <a:pt x="458132" y="452572"/>
                      <a:pt x="440549" y="460386"/>
                    </a:cubicBezTo>
                    <a:cubicBezTo>
                      <a:pt x="409616" y="474711"/>
                      <a:pt x="377055" y="483827"/>
                      <a:pt x="343192" y="488385"/>
                    </a:cubicBezTo>
                    <a:cubicBezTo>
                      <a:pt x="337005" y="489036"/>
                      <a:pt x="330819" y="489687"/>
                      <a:pt x="324632" y="490339"/>
                    </a:cubicBezTo>
                    <a:cubicBezTo>
                      <a:pt x="318771" y="490664"/>
                      <a:pt x="312910" y="490990"/>
                      <a:pt x="306724" y="490990"/>
                    </a:cubicBezTo>
                    <a:cubicBezTo>
                      <a:pt x="296304" y="490990"/>
                      <a:pt x="285885" y="490664"/>
                      <a:pt x="275791" y="489687"/>
                    </a:cubicBezTo>
                    <a:cubicBezTo>
                      <a:pt x="270255" y="489036"/>
                      <a:pt x="264720" y="488385"/>
                      <a:pt x="259510" y="487734"/>
                    </a:cubicBezTo>
                    <a:cubicBezTo>
                      <a:pt x="251370" y="486757"/>
                      <a:pt x="243230" y="485129"/>
                      <a:pt x="235415" y="483502"/>
                    </a:cubicBezTo>
                    <a:cubicBezTo>
                      <a:pt x="218809" y="479920"/>
                      <a:pt x="202529" y="475037"/>
                      <a:pt x="186900" y="469177"/>
                    </a:cubicBezTo>
                    <a:cubicBezTo>
                      <a:pt x="164107" y="460386"/>
                      <a:pt x="142291" y="449317"/>
                      <a:pt x="121778" y="435643"/>
                    </a:cubicBezTo>
                    <a:cubicBezTo>
                      <a:pt x="108102" y="426527"/>
                      <a:pt x="95403" y="416109"/>
                      <a:pt x="84007" y="404388"/>
                    </a:cubicBezTo>
                    <a:cubicBezTo>
                      <a:pt x="74890" y="395272"/>
                      <a:pt x="66750" y="385505"/>
                      <a:pt x="60238" y="374436"/>
                    </a:cubicBezTo>
                    <a:cubicBezTo>
                      <a:pt x="54051" y="364669"/>
                      <a:pt x="49167" y="354251"/>
                      <a:pt x="45911" y="343181"/>
                    </a:cubicBezTo>
                    <a:cubicBezTo>
                      <a:pt x="44283" y="336995"/>
                      <a:pt x="42980" y="330810"/>
                      <a:pt x="42655" y="324624"/>
                    </a:cubicBezTo>
                    <a:cubicBezTo>
                      <a:pt x="42329" y="321368"/>
                      <a:pt x="42329" y="317787"/>
                      <a:pt x="42329" y="314531"/>
                    </a:cubicBezTo>
                    <a:cubicBezTo>
                      <a:pt x="42329" y="276440"/>
                      <a:pt x="42329" y="238022"/>
                      <a:pt x="42329" y="199931"/>
                    </a:cubicBezTo>
                    <a:cubicBezTo>
                      <a:pt x="42329" y="150119"/>
                      <a:pt x="42329" y="100632"/>
                      <a:pt x="42329" y="50820"/>
                    </a:cubicBezTo>
                    <a:lnTo>
                      <a:pt x="42329" y="23798"/>
                    </a:lnTo>
                    <a:cubicBezTo>
                      <a:pt x="42329" y="22496"/>
                      <a:pt x="42329" y="21193"/>
                      <a:pt x="42329" y="20217"/>
                    </a:cubicBezTo>
                    <a:cubicBezTo>
                      <a:pt x="42329" y="18914"/>
                      <a:pt x="42004" y="17286"/>
                      <a:pt x="41678" y="15984"/>
                    </a:cubicBezTo>
                    <a:cubicBezTo>
                      <a:pt x="39073" y="4589"/>
                      <a:pt x="28002" y="-1597"/>
                      <a:pt x="17583" y="357"/>
                    </a:cubicBezTo>
                    <a:cubicBezTo>
                      <a:pt x="9443" y="1985"/>
                      <a:pt x="3907" y="6868"/>
                      <a:pt x="1302" y="14682"/>
                    </a:cubicBezTo>
                    <a:cubicBezTo>
                      <a:pt x="326" y="17612"/>
                      <a:pt x="0" y="20542"/>
                      <a:pt x="0" y="23798"/>
                    </a:cubicBezTo>
                    <a:lnTo>
                      <a:pt x="0" y="78493"/>
                    </a:lnTo>
                    <a:cubicBezTo>
                      <a:pt x="0" y="79145"/>
                      <a:pt x="0" y="79796"/>
                      <a:pt x="0" y="80447"/>
                    </a:cubicBezTo>
                    <a:cubicBezTo>
                      <a:pt x="0" y="80447"/>
                      <a:pt x="0" y="80447"/>
                      <a:pt x="0" y="80447"/>
                    </a:cubicBezTo>
                    <a:cubicBezTo>
                      <a:pt x="977" y="81424"/>
                      <a:pt x="977" y="81749"/>
                      <a:pt x="977" y="82075"/>
                    </a:cubicBezTo>
                    <a:close/>
                  </a:path>
                </a:pathLst>
              </a:custGeom>
              <a:solidFill>
                <a:schemeClr val="accent3"/>
              </a:solidFill>
              <a:ln w="3243"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FDF11FB3-D7CF-DC9C-E6F3-AFA019C88901}"/>
                </a:ext>
              </a:extLst>
            </p:cNvPr>
            <p:cNvGrpSpPr/>
            <p:nvPr/>
          </p:nvGrpSpPr>
          <p:grpSpPr>
            <a:xfrm>
              <a:off x="3527621" y="2213304"/>
              <a:ext cx="2160000" cy="2577441"/>
              <a:chOff x="4055707" y="2213304"/>
              <a:chExt cx="2160000" cy="2577441"/>
            </a:xfrm>
          </p:grpSpPr>
          <p:sp>
            <p:nvSpPr>
              <p:cNvPr id="19" name="TextBox 18">
                <a:extLst>
                  <a:ext uri="{FF2B5EF4-FFF2-40B4-BE49-F238E27FC236}">
                    <a16:creationId xmlns:a16="http://schemas.microsoft.com/office/drawing/2014/main" id="{E6204779-9415-5E39-DA41-FEEA30647008}"/>
                  </a:ext>
                </a:extLst>
              </p:cNvPr>
              <p:cNvSpPr txBox="1"/>
              <p:nvPr/>
            </p:nvSpPr>
            <p:spPr>
              <a:xfrm>
                <a:off x="4055707" y="3613500"/>
                <a:ext cx="2160000" cy="1177245"/>
              </a:xfrm>
              <a:prstGeom prst="rect">
                <a:avLst/>
              </a:prstGeom>
              <a:noFill/>
            </p:spPr>
            <p:txBody>
              <a:bodyPr wrap="square" rtlCol="1">
                <a:spAutoFit/>
              </a:bodyPr>
              <a:lstStyle/>
              <a:p>
                <a:pPr algn="justLow" rtl="1">
                  <a:lnSpc>
                    <a:spcPct val="150000"/>
                  </a:lnSpc>
                </a:pPr>
                <a:r>
                  <a:rPr lang="ar-SA" sz="1200" dirty="0">
                    <a:solidFill>
                      <a:schemeClr val="accent2"/>
                    </a:solidFill>
                    <a:latin typeface="TS Safaa" pitchFamily="2" charset="-78"/>
                    <a:ea typeface="GE SS Two Medium" panose="020A0503020102020204" pitchFamily="18" charset="-78"/>
                    <a:cs typeface="TS Safaa" pitchFamily="2" charset="-78"/>
                  </a:rPr>
                  <a:t>تحديد المكونات والعمليات المناسبة لإدارة أنشطة التعاون الدولي في الجامعة.</a:t>
                </a:r>
              </a:p>
            </p:txBody>
          </p:sp>
          <p:sp>
            <p:nvSpPr>
              <p:cNvPr id="31" name="TextBox 30">
                <a:extLst>
                  <a:ext uri="{FF2B5EF4-FFF2-40B4-BE49-F238E27FC236}">
                    <a16:creationId xmlns:a16="http://schemas.microsoft.com/office/drawing/2014/main" id="{520B3C01-1C4B-89B2-A4C8-8C1C0FE8D5DE}"/>
                  </a:ext>
                </a:extLst>
              </p:cNvPr>
              <p:cNvSpPr txBox="1"/>
              <p:nvPr/>
            </p:nvSpPr>
            <p:spPr>
              <a:xfrm>
                <a:off x="4845799" y="2213304"/>
                <a:ext cx="579817" cy="473206"/>
              </a:xfrm>
              <a:prstGeom prst="rect">
                <a:avLst/>
              </a:prstGeom>
              <a:noFill/>
            </p:spPr>
            <p:txBody>
              <a:bodyPr wrap="square" rtlCol="1" anchor="ctr">
                <a:spAutoFit/>
              </a:bodyPr>
              <a:lstStyle/>
              <a:p>
                <a:pPr algn="ctr" rtl="1">
                  <a:lnSpc>
                    <a:spcPct val="150000"/>
                  </a:lnSpc>
                </a:pPr>
                <a:r>
                  <a:rPr lang="en-US" dirty="0">
                    <a:solidFill>
                      <a:schemeClr val="accent3"/>
                    </a:solidFill>
                    <a:latin typeface="TS Safaa" pitchFamily="2" charset="-78"/>
                    <a:ea typeface="Ping AR + LT" panose="00000800000000000000" pitchFamily="2" charset="-78"/>
                    <a:cs typeface="TS Safaa" pitchFamily="2" charset="-78"/>
                  </a:rPr>
                  <a:t>03</a:t>
                </a:r>
                <a:endParaRPr lang="ar-SA" dirty="0">
                  <a:solidFill>
                    <a:schemeClr val="accent3"/>
                  </a:solidFill>
                  <a:latin typeface="TS Safaa" pitchFamily="2" charset="-78"/>
                  <a:ea typeface="Ping AR + LT" panose="00000800000000000000" pitchFamily="2" charset="-78"/>
                  <a:cs typeface="TS Safaa" pitchFamily="2" charset="-78"/>
                </a:endParaRPr>
              </a:p>
            </p:txBody>
          </p:sp>
          <p:pic>
            <p:nvPicPr>
              <p:cNvPr id="5" name="Picture Placeholder 137" descr="Gears with solid fill">
                <a:extLst>
                  <a:ext uri="{FF2B5EF4-FFF2-40B4-BE49-F238E27FC236}">
                    <a16:creationId xmlns:a16="http://schemas.microsoft.com/office/drawing/2014/main" id="{D914001D-5302-C358-BBE1-819F1238CE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14" y="2718186"/>
                <a:ext cx="479187" cy="479187"/>
              </a:xfrm>
              <a:prstGeom prst="rect">
                <a:avLst/>
              </a:prstGeom>
            </p:spPr>
          </p:pic>
          <p:sp>
            <p:nvSpPr>
              <p:cNvPr id="70" name="Freeform 69">
                <a:extLst>
                  <a:ext uri="{FF2B5EF4-FFF2-40B4-BE49-F238E27FC236}">
                    <a16:creationId xmlns:a16="http://schemas.microsoft.com/office/drawing/2014/main" id="{5BF0C087-5A4E-7C44-7B6A-9E71E15D3746}"/>
                  </a:ext>
                </a:extLst>
              </p:cNvPr>
              <p:cNvSpPr>
                <a:spLocks noChangeAspect="1"/>
              </p:cNvSpPr>
              <p:nvPr/>
            </p:nvSpPr>
            <p:spPr>
              <a:xfrm>
                <a:off x="4598674" y="2528466"/>
                <a:ext cx="1074066" cy="944437"/>
              </a:xfrm>
              <a:custGeom>
                <a:avLst/>
                <a:gdLst>
                  <a:gd name="connsiteX0" fmla="*/ 977 w 606283"/>
                  <a:gd name="connsiteY0" fmla="*/ 82075 h 533110"/>
                  <a:gd name="connsiteX1" fmla="*/ 977 w 606283"/>
                  <a:gd name="connsiteY1" fmla="*/ 130910 h 533110"/>
                  <a:gd name="connsiteX2" fmla="*/ 977 w 606283"/>
                  <a:gd name="connsiteY2" fmla="*/ 132863 h 533110"/>
                  <a:gd name="connsiteX3" fmla="*/ 977 w 606283"/>
                  <a:gd name="connsiteY3" fmla="*/ 136119 h 533110"/>
                  <a:gd name="connsiteX4" fmla="*/ 977 w 606283"/>
                  <a:gd name="connsiteY4" fmla="*/ 200582 h 533110"/>
                  <a:gd name="connsiteX5" fmla="*/ 977 w 606283"/>
                  <a:gd name="connsiteY5" fmla="*/ 316159 h 533110"/>
                  <a:gd name="connsiteX6" fmla="*/ 2279 w 606283"/>
                  <a:gd name="connsiteY6" fmla="*/ 335693 h 533110"/>
                  <a:gd name="connsiteX7" fmla="*/ 12699 w 606283"/>
                  <a:gd name="connsiteY7" fmla="*/ 373785 h 533110"/>
                  <a:gd name="connsiteX8" fmla="*/ 35166 w 606283"/>
                  <a:gd name="connsiteY8" fmla="*/ 411876 h 533110"/>
                  <a:gd name="connsiteX9" fmla="*/ 69680 w 606283"/>
                  <a:gd name="connsiteY9" fmla="*/ 448340 h 533110"/>
                  <a:gd name="connsiteX10" fmla="*/ 121127 w 606283"/>
                  <a:gd name="connsiteY10" fmla="*/ 484478 h 533110"/>
                  <a:gd name="connsiteX11" fmla="*/ 212623 w 606283"/>
                  <a:gd name="connsiteY11" fmla="*/ 521268 h 533110"/>
                  <a:gd name="connsiteX12" fmla="*/ 243230 w 606283"/>
                  <a:gd name="connsiteY12" fmla="*/ 527779 h 533110"/>
                  <a:gd name="connsiteX13" fmla="*/ 262441 w 606283"/>
                  <a:gd name="connsiteY13" fmla="*/ 530709 h 533110"/>
                  <a:gd name="connsiteX14" fmla="*/ 275791 w 606283"/>
                  <a:gd name="connsiteY14" fmla="*/ 532011 h 533110"/>
                  <a:gd name="connsiteX15" fmla="*/ 307375 w 606283"/>
                  <a:gd name="connsiteY15" fmla="*/ 532988 h 533110"/>
                  <a:gd name="connsiteX16" fmla="*/ 315190 w 606283"/>
                  <a:gd name="connsiteY16" fmla="*/ 532988 h 533110"/>
                  <a:gd name="connsiteX17" fmla="*/ 331796 w 606283"/>
                  <a:gd name="connsiteY17" fmla="*/ 532011 h 533110"/>
                  <a:gd name="connsiteX18" fmla="*/ 341564 w 606283"/>
                  <a:gd name="connsiteY18" fmla="*/ 531035 h 533110"/>
                  <a:gd name="connsiteX19" fmla="*/ 351332 w 606283"/>
                  <a:gd name="connsiteY19" fmla="*/ 529732 h 533110"/>
                  <a:gd name="connsiteX20" fmla="*/ 364682 w 606283"/>
                  <a:gd name="connsiteY20" fmla="*/ 527779 h 533110"/>
                  <a:gd name="connsiteX21" fmla="*/ 389103 w 606283"/>
                  <a:gd name="connsiteY21" fmla="*/ 522570 h 533110"/>
                  <a:gd name="connsiteX22" fmla="*/ 462365 w 606283"/>
                  <a:gd name="connsiteY22" fmla="*/ 496850 h 533110"/>
                  <a:gd name="connsiteX23" fmla="*/ 530091 w 606283"/>
                  <a:gd name="connsiteY23" fmla="*/ 454851 h 533110"/>
                  <a:gd name="connsiteX24" fmla="*/ 567536 w 606283"/>
                  <a:gd name="connsiteY24" fmla="*/ 418062 h 533110"/>
                  <a:gd name="connsiteX25" fmla="*/ 594236 w 606283"/>
                  <a:gd name="connsiteY25" fmla="*/ 375413 h 533110"/>
                  <a:gd name="connsiteX26" fmla="*/ 604656 w 606283"/>
                  <a:gd name="connsiteY26" fmla="*/ 341553 h 533110"/>
                  <a:gd name="connsiteX27" fmla="*/ 606284 w 606283"/>
                  <a:gd name="connsiteY27" fmla="*/ 324949 h 533110"/>
                  <a:gd name="connsiteX28" fmla="*/ 606284 w 606283"/>
                  <a:gd name="connsiteY28" fmla="*/ 302811 h 533110"/>
                  <a:gd name="connsiteX29" fmla="*/ 606284 w 606283"/>
                  <a:gd name="connsiteY29" fmla="*/ 30309 h 533110"/>
                  <a:gd name="connsiteX30" fmla="*/ 606284 w 606283"/>
                  <a:gd name="connsiteY30" fmla="*/ 25100 h 533110"/>
                  <a:gd name="connsiteX31" fmla="*/ 605958 w 606283"/>
                  <a:gd name="connsiteY31" fmla="*/ 17938 h 533110"/>
                  <a:gd name="connsiteX32" fmla="*/ 605633 w 606283"/>
                  <a:gd name="connsiteY32" fmla="*/ 15984 h 533110"/>
                  <a:gd name="connsiteX33" fmla="*/ 581863 w 606283"/>
                  <a:gd name="connsiteY33" fmla="*/ 682 h 533110"/>
                  <a:gd name="connsiteX34" fmla="*/ 580561 w 606283"/>
                  <a:gd name="connsiteY34" fmla="*/ 1008 h 533110"/>
                  <a:gd name="connsiteX35" fmla="*/ 580235 w 606283"/>
                  <a:gd name="connsiteY35" fmla="*/ 1008 h 533110"/>
                  <a:gd name="connsiteX36" fmla="*/ 577630 w 606283"/>
                  <a:gd name="connsiteY36" fmla="*/ 1985 h 533110"/>
                  <a:gd name="connsiteX37" fmla="*/ 577630 w 606283"/>
                  <a:gd name="connsiteY37" fmla="*/ 1985 h 533110"/>
                  <a:gd name="connsiteX38" fmla="*/ 577305 w 606283"/>
                  <a:gd name="connsiteY38" fmla="*/ 1985 h 533110"/>
                  <a:gd name="connsiteX39" fmla="*/ 569490 w 606283"/>
                  <a:gd name="connsiteY39" fmla="*/ 7845 h 533110"/>
                  <a:gd name="connsiteX40" fmla="*/ 565583 w 606283"/>
                  <a:gd name="connsiteY40" fmla="*/ 15659 h 533110"/>
                  <a:gd name="connsiteX41" fmla="*/ 564606 w 606283"/>
                  <a:gd name="connsiteY41" fmla="*/ 21844 h 533110"/>
                  <a:gd name="connsiteX42" fmla="*/ 564606 w 606283"/>
                  <a:gd name="connsiteY42" fmla="*/ 23147 h 533110"/>
                  <a:gd name="connsiteX43" fmla="*/ 564606 w 606283"/>
                  <a:gd name="connsiteY43" fmla="*/ 75238 h 533110"/>
                  <a:gd name="connsiteX44" fmla="*/ 564606 w 606283"/>
                  <a:gd name="connsiteY44" fmla="*/ 168676 h 533110"/>
                  <a:gd name="connsiteX45" fmla="*/ 564606 w 606283"/>
                  <a:gd name="connsiteY45" fmla="*/ 315182 h 533110"/>
                  <a:gd name="connsiteX46" fmla="*/ 564606 w 606283"/>
                  <a:gd name="connsiteY46" fmla="*/ 319415 h 533110"/>
                  <a:gd name="connsiteX47" fmla="*/ 561676 w 606283"/>
                  <a:gd name="connsiteY47" fmla="*/ 341228 h 533110"/>
                  <a:gd name="connsiteX48" fmla="*/ 549302 w 606283"/>
                  <a:gd name="connsiteY48" fmla="*/ 370529 h 533110"/>
                  <a:gd name="connsiteX49" fmla="*/ 526835 w 606283"/>
                  <a:gd name="connsiteY49" fmla="*/ 400481 h 533110"/>
                  <a:gd name="connsiteX50" fmla="*/ 490693 w 606283"/>
                  <a:gd name="connsiteY50" fmla="*/ 431736 h 533110"/>
                  <a:gd name="connsiteX51" fmla="*/ 440549 w 606283"/>
                  <a:gd name="connsiteY51" fmla="*/ 460386 h 533110"/>
                  <a:gd name="connsiteX52" fmla="*/ 343192 w 606283"/>
                  <a:gd name="connsiteY52" fmla="*/ 488385 h 533110"/>
                  <a:gd name="connsiteX53" fmla="*/ 324632 w 606283"/>
                  <a:gd name="connsiteY53" fmla="*/ 490339 h 533110"/>
                  <a:gd name="connsiteX54" fmla="*/ 306724 w 606283"/>
                  <a:gd name="connsiteY54" fmla="*/ 490990 h 533110"/>
                  <a:gd name="connsiteX55" fmla="*/ 275791 w 606283"/>
                  <a:gd name="connsiteY55" fmla="*/ 489687 h 533110"/>
                  <a:gd name="connsiteX56" fmla="*/ 259510 w 606283"/>
                  <a:gd name="connsiteY56" fmla="*/ 487734 h 533110"/>
                  <a:gd name="connsiteX57" fmla="*/ 235415 w 606283"/>
                  <a:gd name="connsiteY57" fmla="*/ 483502 h 533110"/>
                  <a:gd name="connsiteX58" fmla="*/ 186900 w 606283"/>
                  <a:gd name="connsiteY58" fmla="*/ 469177 h 533110"/>
                  <a:gd name="connsiteX59" fmla="*/ 121778 w 606283"/>
                  <a:gd name="connsiteY59" fmla="*/ 435643 h 533110"/>
                  <a:gd name="connsiteX60" fmla="*/ 84007 w 606283"/>
                  <a:gd name="connsiteY60" fmla="*/ 404388 h 533110"/>
                  <a:gd name="connsiteX61" fmla="*/ 60238 w 606283"/>
                  <a:gd name="connsiteY61" fmla="*/ 374436 h 533110"/>
                  <a:gd name="connsiteX62" fmla="*/ 45911 w 606283"/>
                  <a:gd name="connsiteY62" fmla="*/ 343181 h 533110"/>
                  <a:gd name="connsiteX63" fmla="*/ 42655 w 606283"/>
                  <a:gd name="connsiteY63" fmla="*/ 324624 h 533110"/>
                  <a:gd name="connsiteX64" fmla="*/ 42329 w 606283"/>
                  <a:gd name="connsiteY64" fmla="*/ 314531 h 533110"/>
                  <a:gd name="connsiteX65" fmla="*/ 42329 w 606283"/>
                  <a:gd name="connsiteY65" fmla="*/ 199931 h 533110"/>
                  <a:gd name="connsiteX66" fmla="*/ 42329 w 606283"/>
                  <a:gd name="connsiteY66" fmla="*/ 50820 h 533110"/>
                  <a:gd name="connsiteX67" fmla="*/ 42329 w 606283"/>
                  <a:gd name="connsiteY67" fmla="*/ 23798 h 533110"/>
                  <a:gd name="connsiteX68" fmla="*/ 42329 w 606283"/>
                  <a:gd name="connsiteY68" fmla="*/ 20217 h 533110"/>
                  <a:gd name="connsiteX69" fmla="*/ 41678 w 606283"/>
                  <a:gd name="connsiteY69" fmla="*/ 15984 h 533110"/>
                  <a:gd name="connsiteX70" fmla="*/ 17583 w 606283"/>
                  <a:gd name="connsiteY70" fmla="*/ 357 h 533110"/>
                  <a:gd name="connsiteX71" fmla="*/ 1302 w 606283"/>
                  <a:gd name="connsiteY71" fmla="*/ 14682 h 533110"/>
                  <a:gd name="connsiteX72" fmla="*/ 0 w 606283"/>
                  <a:gd name="connsiteY72" fmla="*/ 23798 h 533110"/>
                  <a:gd name="connsiteX73" fmla="*/ 0 w 606283"/>
                  <a:gd name="connsiteY73" fmla="*/ 78493 h 533110"/>
                  <a:gd name="connsiteX74" fmla="*/ 0 w 606283"/>
                  <a:gd name="connsiteY74" fmla="*/ 80447 h 533110"/>
                  <a:gd name="connsiteX75" fmla="*/ 0 w 606283"/>
                  <a:gd name="connsiteY75" fmla="*/ 80447 h 533110"/>
                  <a:gd name="connsiteX76" fmla="*/ 977 w 606283"/>
                  <a:gd name="connsiteY76" fmla="*/ 82075 h 5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6283" h="533110">
                    <a:moveTo>
                      <a:pt x="977" y="82075"/>
                    </a:moveTo>
                    <a:lnTo>
                      <a:pt x="977" y="130910"/>
                    </a:lnTo>
                    <a:cubicBezTo>
                      <a:pt x="977" y="131887"/>
                      <a:pt x="977" y="132212"/>
                      <a:pt x="977" y="132863"/>
                    </a:cubicBezTo>
                    <a:cubicBezTo>
                      <a:pt x="977" y="133840"/>
                      <a:pt x="977" y="135143"/>
                      <a:pt x="977" y="136119"/>
                    </a:cubicBezTo>
                    <a:lnTo>
                      <a:pt x="977" y="200582"/>
                    </a:lnTo>
                    <a:cubicBezTo>
                      <a:pt x="977" y="238999"/>
                      <a:pt x="977" y="277416"/>
                      <a:pt x="977" y="316159"/>
                    </a:cubicBezTo>
                    <a:cubicBezTo>
                      <a:pt x="977" y="322670"/>
                      <a:pt x="1302" y="329182"/>
                      <a:pt x="2279" y="335693"/>
                    </a:cubicBezTo>
                    <a:cubicBezTo>
                      <a:pt x="3907" y="348716"/>
                      <a:pt x="7489" y="361413"/>
                      <a:pt x="12699" y="373785"/>
                    </a:cubicBezTo>
                    <a:cubicBezTo>
                      <a:pt x="18560" y="387459"/>
                      <a:pt x="26374" y="400156"/>
                      <a:pt x="35166" y="411876"/>
                    </a:cubicBezTo>
                    <a:cubicBezTo>
                      <a:pt x="45260" y="425225"/>
                      <a:pt x="56982" y="437271"/>
                      <a:pt x="69680" y="448340"/>
                    </a:cubicBezTo>
                    <a:cubicBezTo>
                      <a:pt x="85635" y="462014"/>
                      <a:pt x="102892" y="474060"/>
                      <a:pt x="121127" y="484478"/>
                    </a:cubicBezTo>
                    <a:cubicBezTo>
                      <a:pt x="150106" y="500757"/>
                      <a:pt x="180713" y="513128"/>
                      <a:pt x="212623" y="521268"/>
                    </a:cubicBezTo>
                    <a:cubicBezTo>
                      <a:pt x="222717" y="523872"/>
                      <a:pt x="232810" y="526151"/>
                      <a:pt x="243230" y="527779"/>
                    </a:cubicBezTo>
                    <a:cubicBezTo>
                      <a:pt x="249742" y="528756"/>
                      <a:pt x="255929" y="529732"/>
                      <a:pt x="262441" y="530709"/>
                    </a:cubicBezTo>
                    <a:cubicBezTo>
                      <a:pt x="266999" y="531360"/>
                      <a:pt x="271232" y="531686"/>
                      <a:pt x="275791" y="532011"/>
                    </a:cubicBezTo>
                    <a:cubicBezTo>
                      <a:pt x="286210" y="532988"/>
                      <a:pt x="296955" y="533314"/>
                      <a:pt x="307375" y="532988"/>
                    </a:cubicBezTo>
                    <a:cubicBezTo>
                      <a:pt x="309980" y="532988"/>
                      <a:pt x="312585" y="532988"/>
                      <a:pt x="315190" y="532988"/>
                    </a:cubicBezTo>
                    <a:cubicBezTo>
                      <a:pt x="320725" y="532663"/>
                      <a:pt x="326260" y="532663"/>
                      <a:pt x="331796" y="532011"/>
                    </a:cubicBezTo>
                    <a:cubicBezTo>
                      <a:pt x="335052" y="531686"/>
                      <a:pt x="338308" y="531360"/>
                      <a:pt x="341564" y="531035"/>
                    </a:cubicBezTo>
                    <a:cubicBezTo>
                      <a:pt x="344820" y="530709"/>
                      <a:pt x="348076" y="530384"/>
                      <a:pt x="351332" y="529732"/>
                    </a:cubicBezTo>
                    <a:cubicBezTo>
                      <a:pt x="355891" y="529081"/>
                      <a:pt x="360124" y="528430"/>
                      <a:pt x="364682" y="527779"/>
                    </a:cubicBezTo>
                    <a:cubicBezTo>
                      <a:pt x="372822" y="526477"/>
                      <a:pt x="380963" y="524523"/>
                      <a:pt x="389103" y="522570"/>
                    </a:cubicBezTo>
                    <a:cubicBezTo>
                      <a:pt x="414500" y="516384"/>
                      <a:pt x="438921" y="507919"/>
                      <a:pt x="462365" y="496850"/>
                    </a:cubicBezTo>
                    <a:cubicBezTo>
                      <a:pt x="486460" y="485455"/>
                      <a:pt x="509252" y="471781"/>
                      <a:pt x="530091" y="454851"/>
                    </a:cubicBezTo>
                    <a:cubicBezTo>
                      <a:pt x="543767" y="443782"/>
                      <a:pt x="556140" y="431736"/>
                      <a:pt x="567536" y="418062"/>
                    </a:cubicBezTo>
                    <a:cubicBezTo>
                      <a:pt x="578282" y="405039"/>
                      <a:pt x="587399" y="391040"/>
                      <a:pt x="594236" y="375413"/>
                    </a:cubicBezTo>
                    <a:cubicBezTo>
                      <a:pt x="599121" y="364669"/>
                      <a:pt x="602702" y="353274"/>
                      <a:pt x="604656" y="341553"/>
                    </a:cubicBezTo>
                    <a:cubicBezTo>
                      <a:pt x="605633" y="336019"/>
                      <a:pt x="606284" y="330484"/>
                      <a:pt x="606284" y="324949"/>
                    </a:cubicBezTo>
                    <a:cubicBezTo>
                      <a:pt x="606284" y="317461"/>
                      <a:pt x="606284" y="310299"/>
                      <a:pt x="606284" y="302811"/>
                    </a:cubicBezTo>
                    <a:lnTo>
                      <a:pt x="606284" y="30309"/>
                    </a:lnTo>
                    <a:cubicBezTo>
                      <a:pt x="606284" y="28681"/>
                      <a:pt x="606284" y="27054"/>
                      <a:pt x="606284" y="25100"/>
                    </a:cubicBezTo>
                    <a:cubicBezTo>
                      <a:pt x="606284" y="22821"/>
                      <a:pt x="606284" y="20217"/>
                      <a:pt x="605958" y="17938"/>
                    </a:cubicBezTo>
                    <a:cubicBezTo>
                      <a:pt x="605958" y="17286"/>
                      <a:pt x="605958" y="16635"/>
                      <a:pt x="605633" y="15984"/>
                    </a:cubicBezTo>
                    <a:cubicBezTo>
                      <a:pt x="603028" y="5240"/>
                      <a:pt x="592283" y="-1271"/>
                      <a:pt x="581863" y="682"/>
                    </a:cubicBezTo>
                    <a:cubicBezTo>
                      <a:pt x="581538" y="682"/>
                      <a:pt x="580886" y="682"/>
                      <a:pt x="580561" y="1008"/>
                    </a:cubicBezTo>
                    <a:cubicBezTo>
                      <a:pt x="580561" y="1008"/>
                      <a:pt x="580235" y="1008"/>
                      <a:pt x="580235" y="1008"/>
                    </a:cubicBezTo>
                    <a:cubicBezTo>
                      <a:pt x="579258" y="1334"/>
                      <a:pt x="578282" y="1659"/>
                      <a:pt x="577630" y="1985"/>
                    </a:cubicBezTo>
                    <a:cubicBezTo>
                      <a:pt x="577630" y="1985"/>
                      <a:pt x="577630" y="1985"/>
                      <a:pt x="577630" y="1985"/>
                    </a:cubicBezTo>
                    <a:cubicBezTo>
                      <a:pt x="577630" y="1985"/>
                      <a:pt x="577305" y="1985"/>
                      <a:pt x="577305" y="1985"/>
                    </a:cubicBezTo>
                    <a:cubicBezTo>
                      <a:pt x="574374" y="3287"/>
                      <a:pt x="571444" y="5240"/>
                      <a:pt x="569490" y="7845"/>
                    </a:cubicBezTo>
                    <a:cubicBezTo>
                      <a:pt x="567862" y="10124"/>
                      <a:pt x="566560" y="12728"/>
                      <a:pt x="565583" y="15659"/>
                    </a:cubicBezTo>
                    <a:cubicBezTo>
                      <a:pt x="564932" y="17612"/>
                      <a:pt x="564932" y="19565"/>
                      <a:pt x="564606" y="21844"/>
                    </a:cubicBezTo>
                    <a:cubicBezTo>
                      <a:pt x="564606" y="22170"/>
                      <a:pt x="564606" y="22821"/>
                      <a:pt x="564606" y="23147"/>
                    </a:cubicBezTo>
                    <a:cubicBezTo>
                      <a:pt x="564606" y="40402"/>
                      <a:pt x="564606" y="57983"/>
                      <a:pt x="564606" y="75238"/>
                    </a:cubicBezTo>
                    <a:cubicBezTo>
                      <a:pt x="564606" y="106492"/>
                      <a:pt x="564606" y="137747"/>
                      <a:pt x="564606" y="168676"/>
                    </a:cubicBezTo>
                    <a:cubicBezTo>
                      <a:pt x="564606" y="217511"/>
                      <a:pt x="564606" y="266347"/>
                      <a:pt x="564606" y="315182"/>
                    </a:cubicBezTo>
                    <a:cubicBezTo>
                      <a:pt x="564606" y="316485"/>
                      <a:pt x="564606" y="318112"/>
                      <a:pt x="564606" y="319415"/>
                    </a:cubicBezTo>
                    <a:cubicBezTo>
                      <a:pt x="564606" y="326903"/>
                      <a:pt x="563629" y="334065"/>
                      <a:pt x="561676" y="341228"/>
                    </a:cubicBezTo>
                    <a:cubicBezTo>
                      <a:pt x="559071" y="351646"/>
                      <a:pt x="554838" y="361088"/>
                      <a:pt x="549302" y="370529"/>
                    </a:cubicBezTo>
                    <a:cubicBezTo>
                      <a:pt x="543116" y="381273"/>
                      <a:pt x="535301" y="391365"/>
                      <a:pt x="526835" y="400481"/>
                    </a:cubicBezTo>
                    <a:cubicBezTo>
                      <a:pt x="516090" y="412202"/>
                      <a:pt x="503717" y="422295"/>
                      <a:pt x="490693" y="431736"/>
                    </a:cubicBezTo>
                    <a:cubicBezTo>
                      <a:pt x="474738" y="443131"/>
                      <a:pt x="458132" y="452572"/>
                      <a:pt x="440549" y="460386"/>
                    </a:cubicBezTo>
                    <a:cubicBezTo>
                      <a:pt x="409616" y="474711"/>
                      <a:pt x="377055" y="483827"/>
                      <a:pt x="343192" y="488385"/>
                    </a:cubicBezTo>
                    <a:cubicBezTo>
                      <a:pt x="337005" y="489036"/>
                      <a:pt x="330819" y="489687"/>
                      <a:pt x="324632" y="490339"/>
                    </a:cubicBezTo>
                    <a:cubicBezTo>
                      <a:pt x="318771" y="490664"/>
                      <a:pt x="312910" y="490990"/>
                      <a:pt x="306724" y="490990"/>
                    </a:cubicBezTo>
                    <a:cubicBezTo>
                      <a:pt x="296304" y="490990"/>
                      <a:pt x="285885" y="490664"/>
                      <a:pt x="275791" y="489687"/>
                    </a:cubicBezTo>
                    <a:cubicBezTo>
                      <a:pt x="270255" y="489036"/>
                      <a:pt x="264720" y="488385"/>
                      <a:pt x="259510" y="487734"/>
                    </a:cubicBezTo>
                    <a:cubicBezTo>
                      <a:pt x="251370" y="486757"/>
                      <a:pt x="243230" y="485129"/>
                      <a:pt x="235415" y="483502"/>
                    </a:cubicBezTo>
                    <a:cubicBezTo>
                      <a:pt x="218809" y="479920"/>
                      <a:pt x="202529" y="475037"/>
                      <a:pt x="186900" y="469177"/>
                    </a:cubicBezTo>
                    <a:cubicBezTo>
                      <a:pt x="164107" y="460386"/>
                      <a:pt x="142291" y="449317"/>
                      <a:pt x="121778" y="435643"/>
                    </a:cubicBezTo>
                    <a:cubicBezTo>
                      <a:pt x="108102" y="426527"/>
                      <a:pt x="95403" y="416109"/>
                      <a:pt x="84007" y="404388"/>
                    </a:cubicBezTo>
                    <a:cubicBezTo>
                      <a:pt x="74890" y="395272"/>
                      <a:pt x="66750" y="385505"/>
                      <a:pt x="60238" y="374436"/>
                    </a:cubicBezTo>
                    <a:cubicBezTo>
                      <a:pt x="54051" y="364669"/>
                      <a:pt x="49167" y="354251"/>
                      <a:pt x="45911" y="343181"/>
                    </a:cubicBezTo>
                    <a:cubicBezTo>
                      <a:pt x="44283" y="336995"/>
                      <a:pt x="42980" y="330810"/>
                      <a:pt x="42655" y="324624"/>
                    </a:cubicBezTo>
                    <a:cubicBezTo>
                      <a:pt x="42329" y="321368"/>
                      <a:pt x="42329" y="317787"/>
                      <a:pt x="42329" y="314531"/>
                    </a:cubicBezTo>
                    <a:cubicBezTo>
                      <a:pt x="42329" y="276440"/>
                      <a:pt x="42329" y="238022"/>
                      <a:pt x="42329" y="199931"/>
                    </a:cubicBezTo>
                    <a:cubicBezTo>
                      <a:pt x="42329" y="150119"/>
                      <a:pt x="42329" y="100632"/>
                      <a:pt x="42329" y="50820"/>
                    </a:cubicBezTo>
                    <a:lnTo>
                      <a:pt x="42329" y="23798"/>
                    </a:lnTo>
                    <a:cubicBezTo>
                      <a:pt x="42329" y="22496"/>
                      <a:pt x="42329" y="21193"/>
                      <a:pt x="42329" y="20217"/>
                    </a:cubicBezTo>
                    <a:cubicBezTo>
                      <a:pt x="42329" y="18914"/>
                      <a:pt x="42004" y="17286"/>
                      <a:pt x="41678" y="15984"/>
                    </a:cubicBezTo>
                    <a:cubicBezTo>
                      <a:pt x="39073" y="4589"/>
                      <a:pt x="28002" y="-1597"/>
                      <a:pt x="17583" y="357"/>
                    </a:cubicBezTo>
                    <a:cubicBezTo>
                      <a:pt x="9443" y="1985"/>
                      <a:pt x="3907" y="6868"/>
                      <a:pt x="1302" y="14682"/>
                    </a:cubicBezTo>
                    <a:cubicBezTo>
                      <a:pt x="326" y="17612"/>
                      <a:pt x="0" y="20542"/>
                      <a:pt x="0" y="23798"/>
                    </a:cubicBezTo>
                    <a:lnTo>
                      <a:pt x="0" y="78493"/>
                    </a:lnTo>
                    <a:cubicBezTo>
                      <a:pt x="0" y="79145"/>
                      <a:pt x="0" y="79796"/>
                      <a:pt x="0" y="80447"/>
                    </a:cubicBezTo>
                    <a:cubicBezTo>
                      <a:pt x="0" y="80447"/>
                      <a:pt x="0" y="80447"/>
                      <a:pt x="0" y="80447"/>
                    </a:cubicBezTo>
                    <a:cubicBezTo>
                      <a:pt x="977" y="81424"/>
                      <a:pt x="977" y="81749"/>
                      <a:pt x="977" y="82075"/>
                    </a:cubicBezTo>
                    <a:close/>
                  </a:path>
                </a:pathLst>
              </a:custGeom>
              <a:solidFill>
                <a:schemeClr val="accent3"/>
              </a:solidFill>
              <a:ln w="3243" cap="flat">
                <a:noFill/>
                <a:prstDash val="solid"/>
                <a:miter/>
              </a:ln>
            </p:spPr>
            <p:txBody>
              <a:bodyPr rtlCol="0" anchor="ctr"/>
              <a:lstStyle/>
              <a:p>
                <a:endParaRPr lang="en-US"/>
              </a:p>
            </p:txBody>
          </p:sp>
        </p:grpSp>
        <p:grpSp>
          <p:nvGrpSpPr>
            <p:cNvPr id="75" name="Group 74">
              <a:extLst>
                <a:ext uri="{FF2B5EF4-FFF2-40B4-BE49-F238E27FC236}">
                  <a16:creationId xmlns:a16="http://schemas.microsoft.com/office/drawing/2014/main" id="{0C35E575-5C6E-43D9-6868-2394B8072363}"/>
                </a:ext>
              </a:extLst>
            </p:cNvPr>
            <p:cNvGrpSpPr/>
            <p:nvPr/>
          </p:nvGrpSpPr>
          <p:grpSpPr>
            <a:xfrm>
              <a:off x="6504379" y="2213304"/>
              <a:ext cx="2160000" cy="3137098"/>
              <a:chOff x="6789097" y="2213304"/>
              <a:chExt cx="2160000" cy="3137098"/>
            </a:xfrm>
          </p:grpSpPr>
          <p:sp>
            <p:nvSpPr>
              <p:cNvPr id="17" name="TextBox 16">
                <a:extLst>
                  <a:ext uri="{FF2B5EF4-FFF2-40B4-BE49-F238E27FC236}">
                    <a16:creationId xmlns:a16="http://schemas.microsoft.com/office/drawing/2014/main" id="{EAE03303-8D83-47F1-9DEB-49BBD22DC532}"/>
                  </a:ext>
                </a:extLst>
              </p:cNvPr>
              <p:cNvSpPr txBox="1"/>
              <p:nvPr/>
            </p:nvSpPr>
            <p:spPr>
              <a:xfrm>
                <a:off x="6789097" y="3619159"/>
                <a:ext cx="2160000" cy="1731243"/>
              </a:xfrm>
              <a:prstGeom prst="rect">
                <a:avLst/>
              </a:prstGeom>
              <a:noFill/>
            </p:spPr>
            <p:txBody>
              <a:bodyPr wrap="square" rtlCol="1">
                <a:spAutoFit/>
              </a:bodyPr>
              <a:lstStyle/>
              <a:p>
                <a:pPr algn="justLow" rtl="1">
                  <a:lnSpc>
                    <a:spcPct val="150000"/>
                  </a:lnSpc>
                </a:pPr>
                <a:r>
                  <a:rPr lang="ar-SA" sz="1200" dirty="0">
                    <a:solidFill>
                      <a:schemeClr val="accent2"/>
                    </a:solidFill>
                    <a:latin typeface="TS Safaa" pitchFamily="2" charset="-78"/>
                    <a:ea typeface="GE SS Two Medium" panose="020A0503020102020204" pitchFamily="18" charset="-78"/>
                    <a:cs typeface="TS Safaa" pitchFamily="2" charset="-78"/>
                  </a:rPr>
                  <a:t>وضع إطار عمل وحوكمته لتحسين وتطوير عمل وحدة الشراكات المحلية والدولية في مجال التعاون الدولي.</a:t>
                </a:r>
              </a:p>
            </p:txBody>
          </p:sp>
          <p:sp>
            <p:nvSpPr>
              <p:cNvPr id="30" name="TextBox 29">
                <a:extLst>
                  <a:ext uri="{FF2B5EF4-FFF2-40B4-BE49-F238E27FC236}">
                    <a16:creationId xmlns:a16="http://schemas.microsoft.com/office/drawing/2014/main" id="{0D5F6E0D-79DD-9D53-46A0-5F3A2B5E3CED}"/>
                  </a:ext>
                </a:extLst>
              </p:cNvPr>
              <p:cNvSpPr txBox="1"/>
              <p:nvPr/>
            </p:nvSpPr>
            <p:spPr>
              <a:xfrm>
                <a:off x="7579189" y="2213304"/>
                <a:ext cx="579817" cy="473206"/>
              </a:xfrm>
              <a:prstGeom prst="rect">
                <a:avLst/>
              </a:prstGeom>
              <a:noFill/>
            </p:spPr>
            <p:txBody>
              <a:bodyPr wrap="square" rtlCol="1" anchor="ctr">
                <a:spAutoFit/>
              </a:bodyPr>
              <a:lstStyle/>
              <a:p>
                <a:pPr algn="ctr" rtl="1">
                  <a:lnSpc>
                    <a:spcPct val="150000"/>
                  </a:lnSpc>
                </a:pPr>
                <a:r>
                  <a:rPr lang="en-US" dirty="0">
                    <a:solidFill>
                      <a:schemeClr val="accent3"/>
                    </a:solidFill>
                    <a:latin typeface="TS Safaa" pitchFamily="2" charset="-78"/>
                    <a:ea typeface="Ping AR + LT" panose="00000800000000000000" pitchFamily="2" charset="-78"/>
                    <a:cs typeface="TS Safaa" pitchFamily="2" charset="-78"/>
                  </a:rPr>
                  <a:t>02</a:t>
                </a:r>
                <a:endParaRPr lang="ar-SA" dirty="0">
                  <a:solidFill>
                    <a:schemeClr val="accent3"/>
                  </a:solidFill>
                  <a:latin typeface="TS Safaa" pitchFamily="2" charset="-78"/>
                  <a:ea typeface="Ping AR + LT" panose="00000800000000000000" pitchFamily="2" charset="-78"/>
                  <a:cs typeface="TS Safaa" pitchFamily="2" charset="-78"/>
                </a:endParaRPr>
              </a:p>
            </p:txBody>
          </p:sp>
          <p:pic>
            <p:nvPicPr>
              <p:cNvPr id="4" name="Picture Placeholder 51" descr="Bar graph with upward trend with solid fill">
                <a:extLst>
                  <a:ext uri="{FF2B5EF4-FFF2-40B4-BE49-F238E27FC236}">
                    <a16:creationId xmlns:a16="http://schemas.microsoft.com/office/drawing/2014/main" id="{19D96FE4-AEA8-DE0A-09C9-154F16762E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9504" y="2708262"/>
                <a:ext cx="479187" cy="479187"/>
              </a:xfrm>
              <a:prstGeom prst="rect">
                <a:avLst/>
              </a:prstGeom>
            </p:spPr>
          </p:pic>
          <p:sp>
            <p:nvSpPr>
              <p:cNvPr id="71" name="Freeform 70">
                <a:extLst>
                  <a:ext uri="{FF2B5EF4-FFF2-40B4-BE49-F238E27FC236}">
                    <a16:creationId xmlns:a16="http://schemas.microsoft.com/office/drawing/2014/main" id="{DACC91C4-EF55-D855-26FC-2D53F4B57CFA}"/>
                  </a:ext>
                </a:extLst>
              </p:cNvPr>
              <p:cNvSpPr>
                <a:spLocks noChangeAspect="1"/>
              </p:cNvSpPr>
              <p:nvPr/>
            </p:nvSpPr>
            <p:spPr>
              <a:xfrm>
                <a:off x="7332064" y="2528466"/>
                <a:ext cx="1074066" cy="944437"/>
              </a:xfrm>
              <a:custGeom>
                <a:avLst/>
                <a:gdLst>
                  <a:gd name="connsiteX0" fmla="*/ 977 w 606283"/>
                  <a:gd name="connsiteY0" fmla="*/ 82075 h 533110"/>
                  <a:gd name="connsiteX1" fmla="*/ 977 w 606283"/>
                  <a:gd name="connsiteY1" fmla="*/ 130910 h 533110"/>
                  <a:gd name="connsiteX2" fmla="*/ 977 w 606283"/>
                  <a:gd name="connsiteY2" fmla="*/ 132863 h 533110"/>
                  <a:gd name="connsiteX3" fmla="*/ 977 w 606283"/>
                  <a:gd name="connsiteY3" fmla="*/ 136119 h 533110"/>
                  <a:gd name="connsiteX4" fmla="*/ 977 w 606283"/>
                  <a:gd name="connsiteY4" fmla="*/ 200582 h 533110"/>
                  <a:gd name="connsiteX5" fmla="*/ 977 w 606283"/>
                  <a:gd name="connsiteY5" fmla="*/ 316159 h 533110"/>
                  <a:gd name="connsiteX6" fmla="*/ 2279 w 606283"/>
                  <a:gd name="connsiteY6" fmla="*/ 335693 h 533110"/>
                  <a:gd name="connsiteX7" fmla="*/ 12699 w 606283"/>
                  <a:gd name="connsiteY7" fmla="*/ 373785 h 533110"/>
                  <a:gd name="connsiteX8" fmla="*/ 35166 w 606283"/>
                  <a:gd name="connsiteY8" fmla="*/ 411876 h 533110"/>
                  <a:gd name="connsiteX9" fmla="*/ 69680 w 606283"/>
                  <a:gd name="connsiteY9" fmla="*/ 448340 h 533110"/>
                  <a:gd name="connsiteX10" fmla="*/ 121127 w 606283"/>
                  <a:gd name="connsiteY10" fmla="*/ 484478 h 533110"/>
                  <a:gd name="connsiteX11" fmla="*/ 212623 w 606283"/>
                  <a:gd name="connsiteY11" fmla="*/ 521268 h 533110"/>
                  <a:gd name="connsiteX12" fmla="*/ 243230 w 606283"/>
                  <a:gd name="connsiteY12" fmla="*/ 527779 h 533110"/>
                  <a:gd name="connsiteX13" fmla="*/ 262441 w 606283"/>
                  <a:gd name="connsiteY13" fmla="*/ 530709 h 533110"/>
                  <a:gd name="connsiteX14" fmla="*/ 275791 w 606283"/>
                  <a:gd name="connsiteY14" fmla="*/ 532011 h 533110"/>
                  <a:gd name="connsiteX15" fmla="*/ 307375 w 606283"/>
                  <a:gd name="connsiteY15" fmla="*/ 532988 h 533110"/>
                  <a:gd name="connsiteX16" fmla="*/ 315190 w 606283"/>
                  <a:gd name="connsiteY16" fmla="*/ 532988 h 533110"/>
                  <a:gd name="connsiteX17" fmla="*/ 331796 w 606283"/>
                  <a:gd name="connsiteY17" fmla="*/ 532011 h 533110"/>
                  <a:gd name="connsiteX18" fmla="*/ 341564 w 606283"/>
                  <a:gd name="connsiteY18" fmla="*/ 531035 h 533110"/>
                  <a:gd name="connsiteX19" fmla="*/ 351332 w 606283"/>
                  <a:gd name="connsiteY19" fmla="*/ 529732 h 533110"/>
                  <a:gd name="connsiteX20" fmla="*/ 364682 w 606283"/>
                  <a:gd name="connsiteY20" fmla="*/ 527779 h 533110"/>
                  <a:gd name="connsiteX21" fmla="*/ 389103 w 606283"/>
                  <a:gd name="connsiteY21" fmla="*/ 522570 h 533110"/>
                  <a:gd name="connsiteX22" fmla="*/ 462365 w 606283"/>
                  <a:gd name="connsiteY22" fmla="*/ 496850 h 533110"/>
                  <a:gd name="connsiteX23" fmla="*/ 530091 w 606283"/>
                  <a:gd name="connsiteY23" fmla="*/ 454851 h 533110"/>
                  <a:gd name="connsiteX24" fmla="*/ 567536 w 606283"/>
                  <a:gd name="connsiteY24" fmla="*/ 418062 h 533110"/>
                  <a:gd name="connsiteX25" fmla="*/ 594236 w 606283"/>
                  <a:gd name="connsiteY25" fmla="*/ 375413 h 533110"/>
                  <a:gd name="connsiteX26" fmla="*/ 604656 w 606283"/>
                  <a:gd name="connsiteY26" fmla="*/ 341553 h 533110"/>
                  <a:gd name="connsiteX27" fmla="*/ 606284 w 606283"/>
                  <a:gd name="connsiteY27" fmla="*/ 324949 h 533110"/>
                  <a:gd name="connsiteX28" fmla="*/ 606284 w 606283"/>
                  <a:gd name="connsiteY28" fmla="*/ 302811 h 533110"/>
                  <a:gd name="connsiteX29" fmla="*/ 606284 w 606283"/>
                  <a:gd name="connsiteY29" fmla="*/ 30309 h 533110"/>
                  <a:gd name="connsiteX30" fmla="*/ 606284 w 606283"/>
                  <a:gd name="connsiteY30" fmla="*/ 25100 h 533110"/>
                  <a:gd name="connsiteX31" fmla="*/ 605958 w 606283"/>
                  <a:gd name="connsiteY31" fmla="*/ 17938 h 533110"/>
                  <a:gd name="connsiteX32" fmla="*/ 605633 w 606283"/>
                  <a:gd name="connsiteY32" fmla="*/ 15984 h 533110"/>
                  <a:gd name="connsiteX33" fmla="*/ 581863 w 606283"/>
                  <a:gd name="connsiteY33" fmla="*/ 682 h 533110"/>
                  <a:gd name="connsiteX34" fmla="*/ 580561 w 606283"/>
                  <a:gd name="connsiteY34" fmla="*/ 1008 h 533110"/>
                  <a:gd name="connsiteX35" fmla="*/ 580235 w 606283"/>
                  <a:gd name="connsiteY35" fmla="*/ 1008 h 533110"/>
                  <a:gd name="connsiteX36" fmla="*/ 577630 w 606283"/>
                  <a:gd name="connsiteY36" fmla="*/ 1985 h 533110"/>
                  <a:gd name="connsiteX37" fmla="*/ 577630 w 606283"/>
                  <a:gd name="connsiteY37" fmla="*/ 1985 h 533110"/>
                  <a:gd name="connsiteX38" fmla="*/ 577305 w 606283"/>
                  <a:gd name="connsiteY38" fmla="*/ 1985 h 533110"/>
                  <a:gd name="connsiteX39" fmla="*/ 569490 w 606283"/>
                  <a:gd name="connsiteY39" fmla="*/ 7845 h 533110"/>
                  <a:gd name="connsiteX40" fmla="*/ 565583 w 606283"/>
                  <a:gd name="connsiteY40" fmla="*/ 15659 h 533110"/>
                  <a:gd name="connsiteX41" fmla="*/ 564606 w 606283"/>
                  <a:gd name="connsiteY41" fmla="*/ 21844 h 533110"/>
                  <a:gd name="connsiteX42" fmla="*/ 564606 w 606283"/>
                  <a:gd name="connsiteY42" fmla="*/ 23147 h 533110"/>
                  <a:gd name="connsiteX43" fmla="*/ 564606 w 606283"/>
                  <a:gd name="connsiteY43" fmla="*/ 75238 h 533110"/>
                  <a:gd name="connsiteX44" fmla="*/ 564606 w 606283"/>
                  <a:gd name="connsiteY44" fmla="*/ 168676 h 533110"/>
                  <a:gd name="connsiteX45" fmla="*/ 564606 w 606283"/>
                  <a:gd name="connsiteY45" fmla="*/ 315182 h 533110"/>
                  <a:gd name="connsiteX46" fmla="*/ 564606 w 606283"/>
                  <a:gd name="connsiteY46" fmla="*/ 319415 h 533110"/>
                  <a:gd name="connsiteX47" fmla="*/ 561676 w 606283"/>
                  <a:gd name="connsiteY47" fmla="*/ 341228 h 533110"/>
                  <a:gd name="connsiteX48" fmla="*/ 549302 w 606283"/>
                  <a:gd name="connsiteY48" fmla="*/ 370529 h 533110"/>
                  <a:gd name="connsiteX49" fmla="*/ 526835 w 606283"/>
                  <a:gd name="connsiteY49" fmla="*/ 400481 h 533110"/>
                  <a:gd name="connsiteX50" fmla="*/ 490693 w 606283"/>
                  <a:gd name="connsiteY50" fmla="*/ 431736 h 533110"/>
                  <a:gd name="connsiteX51" fmla="*/ 440549 w 606283"/>
                  <a:gd name="connsiteY51" fmla="*/ 460386 h 533110"/>
                  <a:gd name="connsiteX52" fmla="*/ 343192 w 606283"/>
                  <a:gd name="connsiteY52" fmla="*/ 488385 h 533110"/>
                  <a:gd name="connsiteX53" fmla="*/ 324632 w 606283"/>
                  <a:gd name="connsiteY53" fmla="*/ 490339 h 533110"/>
                  <a:gd name="connsiteX54" fmla="*/ 306724 w 606283"/>
                  <a:gd name="connsiteY54" fmla="*/ 490990 h 533110"/>
                  <a:gd name="connsiteX55" fmla="*/ 275791 w 606283"/>
                  <a:gd name="connsiteY55" fmla="*/ 489687 h 533110"/>
                  <a:gd name="connsiteX56" fmla="*/ 259510 w 606283"/>
                  <a:gd name="connsiteY56" fmla="*/ 487734 h 533110"/>
                  <a:gd name="connsiteX57" fmla="*/ 235415 w 606283"/>
                  <a:gd name="connsiteY57" fmla="*/ 483502 h 533110"/>
                  <a:gd name="connsiteX58" fmla="*/ 186900 w 606283"/>
                  <a:gd name="connsiteY58" fmla="*/ 469177 h 533110"/>
                  <a:gd name="connsiteX59" fmla="*/ 121778 w 606283"/>
                  <a:gd name="connsiteY59" fmla="*/ 435643 h 533110"/>
                  <a:gd name="connsiteX60" fmla="*/ 84007 w 606283"/>
                  <a:gd name="connsiteY60" fmla="*/ 404388 h 533110"/>
                  <a:gd name="connsiteX61" fmla="*/ 60238 w 606283"/>
                  <a:gd name="connsiteY61" fmla="*/ 374436 h 533110"/>
                  <a:gd name="connsiteX62" fmla="*/ 45911 w 606283"/>
                  <a:gd name="connsiteY62" fmla="*/ 343181 h 533110"/>
                  <a:gd name="connsiteX63" fmla="*/ 42655 w 606283"/>
                  <a:gd name="connsiteY63" fmla="*/ 324624 h 533110"/>
                  <a:gd name="connsiteX64" fmla="*/ 42329 w 606283"/>
                  <a:gd name="connsiteY64" fmla="*/ 314531 h 533110"/>
                  <a:gd name="connsiteX65" fmla="*/ 42329 w 606283"/>
                  <a:gd name="connsiteY65" fmla="*/ 199931 h 533110"/>
                  <a:gd name="connsiteX66" fmla="*/ 42329 w 606283"/>
                  <a:gd name="connsiteY66" fmla="*/ 50820 h 533110"/>
                  <a:gd name="connsiteX67" fmla="*/ 42329 w 606283"/>
                  <a:gd name="connsiteY67" fmla="*/ 23798 h 533110"/>
                  <a:gd name="connsiteX68" fmla="*/ 42329 w 606283"/>
                  <a:gd name="connsiteY68" fmla="*/ 20217 h 533110"/>
                  <a:gd name="connsiteX69" fmla="*/ 41678 w 606283"/>
                  <a:gd name="connsiteY69" fmla="*/ 15984 h 533110"/>
                  <a:gd name="connsiteX70" fmla="*/ 17583 w 606283"/>
                  <a:gd name="connsiteY70" fmla="*/ 357 h 533110"/>
                  <a:gd name="connsiteX71" fmla="*/ 1302 w 606283"/>
                  <a:gd name="connsiteY71" fmla="*/ 14682 h 533110"/>
                  <a:gd name="connsiteX72" fmla="*/ 0 w 606283"/>
                  <a:gd name="connsiteY72" fmla="*/ 23798 h 533110"/>
                  <a:gd name="connsiteX73" fmla="*/ 0 w 606283"/>
                  <a:gd name="connsiteY73" fmla="*/ 78493 h 533110"/>
                  <a:gd name="connsiteX74" fmla="*/ 0 w 606283"/>
                  <a:gd name="connsiteY74" fmla="*/ 80447 h 533110"/>
                  <a:gd name="connsiteX75" fmla="*/ 0 w 606283"/>
                  <a:gd name="connsiteY75" fmla="*/ 80447 h 533110"/>
                  <a:gd name="connsiteX76" fmla="*/ 977 w 606283"/>
                  <a:gd name="connsiteY76" fmla="*/ 82075 h 5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6283" h="533110">
                    <a:moveTo>
                      <a:pt x="977" y="82075"/>
                    </a:moveTo>
                    <a:lnTo>
                      <a:pt x="977" y="130910"/>
                    </a:lnTo>
                    <a:cubicBezTo>
                      <a:pt x="977" y="131887"/>
                      <a:pt x="977" y="132212"/>
                      <a:pt x="977" y="132863"/>
                    </a:cubicBezTo>
                    <a:cubicBezTo>
                      <a:pt x="977" y="133840"/>
                      <a:pt x="977" y="135143"/>
                      <a:pt x="977" y="136119"/>
                    </a:cubicBezTo>
                    <a:lnTo>
                      <a:pt x="977" y="200582"/>
                    </a:lnTo>
                    <a:cubicBezTo>
                      <a:pt x="977" y="238999"/>
                      <a:pt x="977" y="277416"/>
                      <a:pt x="977" y="316159"/>
                    </a:cubicBezTo>
                    <a:cubicBezTo>
                      <a:pt x="977" y="322670"/>
                      <a:pt x="1302" y="329182"/>
                      <a:pt x="2279" y="335693"/>
                    </a:cubicBezTo>
                    <a:cubicBezTo>
                      <a:pt x="3907" y="348716"/>
                      <a:pt x="7489" y="361413"/>
                      <a:pt x="12699" y="373785"/>
                    </a:cubicBezTo>
                    <a:cubicBezTo>
                      <a:pt x="18560" y="387459"/>
                      <a:pt x="26374" y="400156"/>
                      <a:pt x="35166" y="411876"/>
                    </a:cubicBezTo>
                    <a:cubicBezTo>
                      <a:pt x="45260" y="425225"/>
                      <a:pt x="56982" y="437271"/>
                      <a:pt x="69680" y="448340"/>
                    </a:cubicBezTo>
                    <a:cubicBezTo>
                      <a:pt x="85635" y="462014"/>
                      <a:pt x="102892" y="474060"/>
                      <a:pt x="121127" y="484478"/>
                    </a:cubicBezTo>
                    <a:cubicBezTo>
                      <a:pt x="150106" y="500757"/>
                      <a:pt x="180713" y="513128"/>
                      <a:pt x="212623" y="521268"/>
                    </a:cubicBezTo>
                    <a:cubicBezTo>
                      <a:pt x="222717" y="523872"/>
                      <a:pt x="232810" y="526151"/>
                      <a:pt x="243230" y="527779"/>
                    </a:cubicBezTo>
                    <a:cubicBezTo>
                      <a:pt x="249742" y="528756"/>
                      <a:pt x="255929" y="529732"/>
                      <a:pt x="262441" y="530709"/>
                    </a:cubicBezTo>
                    <a:cubicBezTo>
                      <a:pt x="266999" y="531360"/>
                      <a:pt x="271232" y="531686"/>
                      <a:pt x="275791" y="532011"/>
                    </a:cubicBezTo>
                    <a:cubicBezTo>
                      <a:pt x="286210" y="532988"/>
                      <a:pt x="296955" y="533314"/>
                      <a:pt x="307375" y="532988"/>
                    </a:cubicBezTo>
                    <a:cubicBezTo>
                      <a:pt x="309980" y="532988"/>
                      <a:pt x="312585" y="532988"/>
                      <a:pt x="315190" y="532988"/>
                    </a:cubicBezTo>
                    <a:cubicBezTo>
                      <a:pt x="320725" y="532663"/>
                      <a:pt x="326260" y="532663"/>
                      <a:pt x="331796" y="532011"/>
                    </a:cubicBezTo>
                    <a:cubicBezTo>
                      <a:pt x="335052" y="531686"/>
                      <a:pt x="338308" y="531360"/>
                      <a:pt x="341564" y="531035"/>
                    </a:cubicBezTo>
                    <a:cubicBezTo>
                      <a:pt x="344820" y="530709"/>
                      <a:pt x="348076" y="530384"/>
                      <a:pt x="351332" y="529732"/>
                    </a:cubicBezTo>
                    <a:cubicBezTo>
                      <a:pt x="355891" y="529081"/>
                      <a:pt x="360124" y="528430"/>
                      <a:pt x="364682" y="527779"/>
                    </a:cubicBezTo>
                    <a:cubicBezTo>
                      <a:pt x="372822" y="526477"/>
                      <a:pt x="380963" y="524523"/>
                      <a:pt x="389103" y="522570"/>
                    </a:cubicBezTo>
                    <a:cubicBezTo>
                      <a:pt x="414500" y="516384"/>
                      <a:pt x="438921" y="507919"/>
                      <a:pt x="462365" y="496850"/>
                    </a:cubicBezTo>
                    <a:cubicBezTo>
                      <a:pt x="486460" y="485455"/>
                      <a:pt x="509252" y="471781"/>
                      <a:pt x="530091" y="454851"/>
                    </a:cubicBezTo>
                    <a:cubicBezTo>
                      <a:pt x="543767" y="443782"/>
                      <a:pt x="556140" y="431736"/>
                      <a:pt x="567536" y="418062"/>
                    </a:cubicBezTo>
                    <a:cubicBezTo>
                      <a:pt x="578282" y="405039"/>
                      <a:pt x="587399" y="391040"/>
                      <a:pt x="594236" y="375413"/>
                    </a:cubicBezTo>
                    <a:cubicBezTo>
                      <a:pt x="599121" y="364669"/>
                      <a:pt x="602702" y="353274"/>
                      <a:pt x="604656" y="341553"/>
                    </a:cubicBezTo>
                    <a:cubicBezTo>
                      <a:pt x="605633" y="336019"/>
                      <a:pt x="606284" y="330484"/>
                      <a:pt x="606284" y="324949"/>
                    </a:cubicBezTo>
                    <a:cubicBezTo>
                      <a:pt x="606284" y="317461"/>
                      <a:pt x="606284" y="310299"/>
                      <a:pt x="606284" y="302811"/>
                    </a:cubicBezTo>
                    <a:lnTo>
                      <a:pt x="606284" y="30309"/>
                    </a:lnTo>
                    <a:cubicBezTo>
                      <a:pt x="606284" y="28681"/>
                      <a:pt x="606284" y="27054"/>
                      <a:pt x="606284" y="25100"/>
                    </a:cubicBezTo>
                    <a:cubicBezTo>
                      <a:pt x="606284" y="22821"/>
                      <a:pt x="606284" y="20217"/>
                      <a:pt x="605958" y="17938"/>
                    </a:cubicBezTo>
                    <a:cubicBezTo>
                      <a:pt x="605958" y="17286"/>
                      <a:pt x="605958" y="16635"/>
                      <a:pt x="605633" y="15984"/>
                    </a:cubicBezTo>
                    <a:cubicBezTo>
                      <a:pt x="603028" y="5240"/>
                      <a:pt x="592283" y="-1271"/>
                      <a:pt x="581863" y="682"/>
                    </a:cubicBezTo>
                    <a:cubicBezTo>
                      <a:pt x="581538" y="682"/>
                      <a:pt x="580886" y="682"/>
                      <a:pt x="580561" y="1008"/>
                    </a:cubicBezTo>
                    <a:cubicBezTo>
                      <a:pt x="580561" y="1008"/>
                      <a:pt x="580235" y="1008"/>
                      <a:pt x="580235" y="1008"/>
                    </a:cubicBezTo>
                    <a:cubicBezTo>
                      <a:pt x="579258" y="1334"/>
                      <a:pt x="578282" y="1659"/>
                      <a:pt x="577630" y="1985"/>
                    </a:cubicBezTo>
                    <a:cubicBezTo>
                      <a:pt x="577630" y="1985"/>
                      <a:pt x="577630" y="1985"/>
                      <a:pt x="577630" y="1985"/>
                    </a:cubicBezTo>
                    <a:cubicBezTo>
                      <a:pt x="577630" y="1985"/>
                      <a:pt x="577305" y="1985"/>
                      <a:pt x="577305" y="1985"/>
                    </a:cubicBezTo>
                    <a:cubicBezTo>
                      <a:pt x="574374" y="3287"/>
                      <a:pt x="571444" y="5240"/>
                      <a:pt x="569490" y="7845"/>
                    </a:cubicBezTo>
                    <a:cubicBezTo>
                      <a:pt x="567862" y="10124"/>
                      <a:pt x="566560" y="12728"/>
                      <a:pt x="565583" y="15659"/>
                    </a:cubicBezTo>
                    <a:cubicBezTo>
                      <a:pt x="564932" y="17612"/>
                      <a:pt x="564932" y="19565"/>
                      <a:pt x="564606" y="21844"/>
                    </a:cubicBezTo>
                    <a:cubicBezTo>
                      <a:pt x="564606" y="22170"/>
                      <a:pt x="564606" y="22821"/>
                      <a:pt x="564606" y="23147"/>
                    </a:cubicBezTo>
                    <a:cubicBezTo>
                      <a:pt x="564606" y="40402"/>
                      <a:pt x="564606" y="57983"/>
                      <a:pt x="564606" y="75238"/>
                    </a:cubicBezTo>
                    <a:cubicBezTo>
                      <a:pt x="564606" y="106492"/>
                      <a:pt x="564606" y="137747"/>
                      <a:pt x="564606" y="168676"/>
                    </a:cubicBezTo>
                    <a:cubicBezTo>
                      <a:pt x="564606" y="217511"/>
                      <a:pt x="564606" y="266347"/>
                      <a:pt x="564606" y="315182"/>
                    </a:cubicBezTo>
                    <a:cubicBezTo>
                      <a:pt x="564606" y="316485"/>
                      <a:pt x="564606" y="318112"/>
                      <a:pt x="564606" y="319415"/>
                    </a:cubicBezTo>
                    <a:cubicBezTo>
                      <a:pt x="564606" y="326903"/>
                      <a:pt x="563629" y="334065"/>
                      <a:pt x="561676" y="341228"/>
                    </a:cubicBezTo>
                    <a:cubicBezTo>
                      <a:pt x="559071" y="351646"/>
                      <a:pt x="554838" y="361088"/>
                      <a:pt x="549302" y="370529"/>
                    </a:cubicBezTo>
                    <a:cubicBezTo>
                      <a:pt x="543116" y="381273"/>
                      <a:pt x="535301" y="391365"/>
                      <a:pt x="526835" y="400481"/>
                    </a:cubicBezTo>
                    <a:cubicBezTo>
                      <a:pt x="516090" y="412202"/>
                      <a:pt x="503717" y="422295"/>
                      <a:pt x="490693" y="431736"/>
                    </a:cubicBezTo>
                    <a:cubicBezTo>
                      <a:pt x="474738" y="443131"/>
                      <a:pt x="458132" y="452572"/>
                      <a:pt x="440549" y="460386"/>
                    </a:cubicBezTo>
                    <a:cubicBezTo>
                      <a:pt x="409616" y="474711"/>
                      <a:pt x="377055" y="483827"/>
                      <a:pt x="343192" y="488385"/>
                    </a:cubicBezTo>
                    <a:cubicBezTo>
                      <a:pt x="337005" y="489036"/>
                      <a:pt x="330819" y="489687"/>
                      <a:pt x="324632" y="490339"/>
                    </a:cubicBezTo>
                    <a:cubicBezTo>
                      <a:pt x="318771" y="490664"/>
                      <a:pt x="312910" y="490990"/>
                      <a:pt x="306724" y="490990"/>
                    </a:cubicBezTo>
                    <a:cubicBezTo>
                      <a:pt x="296304" y="490990"/>
                      <a:pt x="285885" y="490664"/>
                      <a:pt x="275791" y="489687"/>
                    </a:cubicBezTo>
                    <a:cubicBezTo>
                      <a:pt x="270255" y="489036"/>
                      <a:pt x="264720" y="488385"/>
                      <a:pt x="259510" y="487734"/>
                    </a:cubicBezTo>
                    <a:cubicBezTo>
                      <a:pt x="251370" y="486757"/>
                      <a:pt x="243230" y="485129"/>
                      <a:pt x="235415" y="483502"/>
                    </a:cubicBezTo>
                    <a:cubicBezTo>
                      <a:pt x="218809" y="479920"/>
                      <a:pt x="202529" y="475037"/>
                      <a:pt x="186900" y="469177"/>
                    </a:cubicBezTo>
                    <a:cubicBezTo>
                      <a:pt x="164107" y="460386"/>
                      <a:pt x="142291" y="449317"/>
                      <a:pt x="121778" y="435643"/>
                    </a:cubicBezTo>
                    <a:cubicBezTo>
                      <a:pt x="108102" y="426527"/>
                      <a:pt x="95403" y="416109"/>
                      <a:pt x="84007" y="404388"/>
                    </a:cubicBezTo>
                    <a:cubicBezTo>
                      <a:pt x="74890" y="395272"/>
                      <a:pt x="66750" y="385505"/>
                      <a:pt x="60238" y="374436"/>
                    </a:cubicBezTo>
                    <a:cubicBezTo>
                      <a:pt x="54051" y="364669"/>
                      <a:pt x="49167" y="354251"/>
                      <a:pt x="45911" y="343181"/>
                    </a:cubicBezTo>
                    <a:cubicBezTo>
                      <a:pt x="44283" y="336995"/>
                      <a:pt x="42980" y="330810"/>
                      <a:pt x="42655" y="324624"/>
                    </a:cubicBezTo>
                    <a:cubicBezTo>
                      <a:pt x="42329" y="321368"/>
                      <a:pt x="42329" y="317787"/>
                      <a:pt x="42329" y="314531"/>
                    </a:cubicBezTo>
                    <a:cubicBezTo>
                      <a:pt x="42329" y="276440"/>
                      <a:pt x="42329" y="238022"/>
                      <a:pt x="42329" y="199931"/>
                    </a:cubicBezTo>
                    <a:cubicBezTo>
                      <a:pt x="42329" y="150119"/>
                      <a:pt x="42329" y="100632"/>
                      <a:pt x="42329" y="50820"/>
                    </a:cubicBezTo>
                    <a:lnTo>
                      <a:pt x="42329" y="23798"/>
                    </a:lnTo>
                    <a:cubicBezTo>
                      <a:pt x="42329" y="22496"/>
                      <a:pt x="42329" y="21193"/>
                      <a:pt x="42329" y="20217"/>
                    </a:cubicBezTo>
                    <a:cubicBezTo>
                      <a:pt x="42329" y="18914"/>
                      <a:pt x="42004" y="17286"/>
                      <a:pt x="41678" y="15984"/>
                    </a:cubicBezTo>
                    <a:cubicBezTo>
                      <a:pt x="39073" y="4589"/>
                      <a:pt x="28002" y="-1597"/>
                      <a:pt x="17583" y="357"/>
                    </a:cubicBezTo>
                    <a:cubicBezTo>
                      <a:pt x="9443" y="1985"/>
                      <a:pt x="3907" y="6868"/>
                      <a:pt x="1302" y="14682"/>
                    </a:cubicBezTo>
                    <a:cubicBezTo>
                      <a:pt x="326" y="17612"/>
                      <a:pt x="0" y="20542"/>
                      <a:pt x="0" y="23798"/>
                    </a:cubicBezTo>
                    <a:lnTo>
                      <a:pt x="0" y="78493"/>
                    </a:lnTo>
                    <a:cubicBezTo>
                      <a:pt x="0" y="79145"/>
                      <a:pt x="0" y="79796"/>
                      <a:pt x="0" y="80447"/>
                    </a:cubicBezTo>
                    <a:cubicBezTo>
                      <a:pt x="0" y="80447"/>
                      <a:pt x="0" y="80447"/>
                      <a:pt x="0" y="80447"/>
                    </a:cubicBezTo>
                    <a:cubicBezTo>
                      <a:pt x="977" y="81424"/>
                      <a:pt x="977" y="81749"/>
                      <a:pt x="977" y="82075"/>
                    </a:cubicBezTo>
                    <a:close/>
                  </a:path>
                </a:pathLst>
              </a:custGeom>
              <a:solidFill>
                <a:schemeClr val="accent3"/>
              </a:solidFill>
              <a:ln w="3243" cap="flat">
                <a:noFill/>
                <a:prstDash val="solid"/>
                <a:miter/>
              </a:ln>
            </p:spPr>
            <p:txBody>
              <a:bodyPr rtlCol="0" anchor="ctr"/>
              <a:lstStyle/>
              <a:p>
                <a:endParaRPr lang="en-US"/>
              </a:p>
            </p:txBody>
          </p:sp>
        </p:grpSp>
        <p:grpSp>
          <p:nvGrpSpPr>
            <p:cNvPr id="76" name="Group 75">
              <a:extLst>
                <a:ext uri="{FF2B5EF4-FFF2-40B4-BE49-F238E27FC236}">
                  <a16:creationId xmlns:a16="http://schemas.microsoft.com/office/drawing/2014/main" id="{D4615A5B-F118-CE69-0FE2-A0DEF9623847}"/>
                </a:ext>
              </a:extLst>
            </p:cNvPr>
            <p:cNvGrpSpPr/>
            <p:nvPr/>
          </p:nvGrpSpPr>
          <p:grpSpPr>
            <a:xfrm>
              <a:off x="9481137" y="2213304"/>
              <a:ext cx="2160000" cy="2029103"/>
              <a:chOff x="9284259" y="2213304"/>
              <a:chExt cx="2160000" cy="2029103"/>
            </a:xfrm>
          </p:grpSpPr>
          <p:sp>
            <p:nvSpPr>
              <p:cNvPr id="15" name="TextBox 14">
                <a:extLst>
                  <a:ext uri="{FF2B5EF4-FFF2-40B4-BE49-F238E27FC236}">
                    <a16:creationId xmlns:a16="http://schemas.microsoft.com/office/drawing/2014/main" id="{60C7219F-CDB4-B912-4E57-AC48D28FB4C1}"/>
                  </a:ext>
                </a:extLst>
              </p:cNvPr>
              <p:cNvSpPr txBox="1"/>
              <p:nvPr/>
            </p:nvSpPr>
            <p:spPr>
              <a:xfrm>
                <a:off x="9284259" y="3619159"/>
                <a:ext cx="2160000" cy="623248"/>
              </a:xfrm>
              <a:prstGeom prst="rect">
                <a:avLst/>
              </a:prstGeom>
              <a:noFill/>
            </p:spPr>
            <p:txBody>
              <a:bodyPr wrap="square" rtlCol="1">
                <a:spAutoFit/>
              </a:bodyPr>
              <a:lstStyle/>
              <a:p>
                <a:pPr algn="justLow" rtl="1">
                  <a:lnSpc>
                    <a:spcPct val="150000"/>
                  </a:lnSpc>
                </a:pPr>
                <a:r>
                  <a:rPr lang="ar-SA" sz="1200" dirty="0">
                    <a:solidFill>
                      <a:schemeClr val="accent2"/>
                    </a:solidFill>
                    <a:latin typeface="TS Safaa" pitchFamily="2" charset="-78"/>
                    <a:ea typeface="GE SS Two Medium" panose="020A0503020102020204" pitchFamily="18" charset="-78"/>
                    <a:cs typeface="TS Safaa" pitchFamily="2" charset="-78"/>
                  </a:rPr>
                  <a:t>تحديد آليات بناء العلاقات والشراكات الدولية.</a:t>
                </a:r>
              </a:p>
            </p:txBody>
          </p:sp>
          <p:sp>
            <p:nvSpPr>
              <p:cNvPr id="29" name="TextBox 28">
                <a:extLst>
                  <a:ext uri="{FF2B5EF4-FFF2-40B4-BE49-F238E27FC236}">
                    <a16:creationId xmlns:a16="http://schemas.microsoft.com/office/drawing/2014/main" id="{AB2F96A9-1667-BC3A-575F-9BAA097E130E}"/>
                  </a:ext>
                </a:extLst>
              </p:cNvPr>
              <p:cNvSpPr txBox="1"/>
              <p:nvPr/>
            </p:nvSpPr>
            <p:spPr>
              <a:xfrm>
                <a:off x="10098836" y="2213304"/>
                <a:ext cx="530847" cy="473206"/>
              </a:xfrm>
              <a:prstGeom prst="rect">
                <a:avLst/>
              </a:prstGeom>
              <a:noFill/>
            </p:spPr>
            <p:txBody>
              <a:bodyPr wrap="square" rtlCol="1" anchor="ctr">
                <a:spAutoFit/>
              </a:bodyPr>
              <a:lstStyle/>
              <a:p>
                <a:pPr algn="ctr" rtl="1">
                  <a:lnSpc>
                    <a:spcPct val="150000"/>
                  </a:lnSpc>
                </a:pPr>
                <a:r>
                  <a:rPr lang="en-US" dirty="0">
                    <a:solidFill>
                      <a:schemeClr val="accent3"/>
                    </a:solidFill>
                    <a:latin typeface="TS Safaa" pitchFamily="2" charset="-78"/>
                    <a:ea typeface="Ping AR + LT" panose="00000800000000000000" pitchFamily="2" charset="-78"/>
                    <a:cs typeface="TS Safaa" pitchFamily="2" charset="-78"/>
                  </a:rPr>
                  <a:t>01</a:t>
                </a:r>
                <a:endParaRPr lang="ar-SA" dirty="0">
                  <a:solidFill>
                    <a:schemeClr val="accent3"/>
                  </a:solidFill>
                  <a:latin typeface="TS Safaa" pitchFamily="2" charset="-78"/>
                  <a:ea typeface="Ping AR + LT" panose="00000800000000000000" pitchFamily="2" charset="-78"/>
                  <a:cs typeface="TS Safaa" pitchFamily="2" charset="-78"/>
                </a:endParaRPr>
              </a:p>
            </p:txBody>
          </p:sp>
          <p:pic>
            <p:nvPicPr>
              <p:cNvPr id="3" name="Picture Placeholder 67" descr="Bullseye with solid fill">
                <a:extLst>
                  <a:ext uri="{FF2B5EF4-FFF2-40B4-BE49-F238E27FC236}">
                    <a16:creationId xmlns:a16="http://schemas.microsoft.com/office/drawing/2014/main" id="{82E2B459-6A6A-2F96-D585-35F73BD749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103932" y="2718186"/>
                <a:ext cx="520655" cy="520655"/>
              </a:xfrm>
              <a:prstGeom prst="rect">
                <a:avLst/>
              </a:prstGeom>
            </p:spPr>
          </p:pic>
          <p:sp>
            <p:nvSpPr>
              <p:cNvPr id="72" name="Freeform 71">
                <a:extLst>
                  <a:ext uri="{FF2B5EF4-FFF2-40B4-BE49-F238E27FC236}">
                    <a16:creationId xmlns:a16="http://schemas.microsoft.com/office/drawing/2014/main" id="{61DD1B5E-DC4D-811F-21F3-216F9EFF7ABF}"/>
                  </a:ext>
                </a:extLst>
              </p:cNvPr>
              <p:cNvSpPr>
                <a:spLocks noChangeAspect="1"/>
              </p:cNvSpPr>
              <p:nvPr/>
            </p:nvSpPr>
            <p:spPr>
              <a:xfrm>
                <a:off x="9827226" y="2528466"/>
                <a:ext cx="1074066" cy="944437"/>
              </a:xfrm>
              <a:custGeom>
                <a:avLst/>
                <a:gdLst>
                  <a:gd name="connsiteX0" fmla="*/ 977 w 606283"/>
                  <a:gd name="connsiteY0" fmla="*/ 82075 h 533110"/>
                  <a:gd name="connsiteX1" fmla="*/ 977 w 606283"/>
                  <a:gd name="connsiteY1" fmla="*/ 130910 h 533110"/>
                  <a:gd name="connsiteX2" fmla="*/ 977 w 606283"/>
                  <a:gd name="connsiteY2" fmla="*/ 132863 h 533110"/>
                  <a:gd name="connsiteX3" fmla="*/ 977 w 606283"/>
                  <a:gd name="connsiteY3" fmla="*/ 136119 h 533110"/>
                  <a:gd name="connsiteX4" fmla="*/ 977 w 606283"/>
                  <a:gd name="connsiteY4" fmla="*/ 200582 h 533110"/>
                  <a:gd name="connsiteX5" fmla="*/ 977 w 606283"/>
                  <a:gd name="connsiteY5" fmla="*/ 316159 h 533110"/>
                  <a:gd name="connsiteX6" fmla="*/ 2279 w 606283"/>
                  <a:gd name="connsiteY6" fmla="*/ 335693 h 533110"/>
                  <a:gd name="connsiteX7" fmla="*/ 12699 w 606283"/>
                  <a:gd name="connsiteY7" fmla="*/ 373785 h 533110"/>
                  <a:gd name="connsiteX8" fmla="*/ 35166 w 606283"/>
                  <a:gd name="connsiteY8" fmla="*/ 411876 h 533110"/>
                  <a:gd name="connsiteX9" fmla="*/ 69680 w 606283"/>
                  <a:gd name="connsiteY9" fmla="*/ 448340 h 533110"/>
                  <a:gd name="connsiteX10" fmla="*/ 121127 w 606283"/>
                  <a:gd name="connsiteY10" fmla="*/ 484478 h 533110"/>
                  <a:gd name="connsiteX11" fmla="*/ 212623 w 606283"/>
                  <a:gd name="connsiteY11" fmla="*/ 521268 h 533110"/>
                  <a:gd name="connsiteX12" fmla="*/ 243230 w 606283"/>
                  <a:gd name="connsiteY12" fmla="*/ 527779 h 533110"/>
                  <a:gd name="connsiteX13" fmla="*/ 262441 w 606283"/>
                  <a:gd name="connsiteY13" fmla="*/ 530709 h 533110"/>
                  <a:gd name="connsiteX14" fmla="*/ 275791 w 606283"/>
                  <a:gd name="connsiteY14" fmla="*/ 532011 h 533110"/>
                  <a:gd name="connsiteX15" fmla="*/ 307375 w 606283"/>
                  <a:gd name="connsiteY15" fmla="*/ 532988 h 533110"/>
                  <a:gd name="connsiteX16" fmla="*/ 315190 w 606283"/>
                  <a:gd name="connsiteY16" fmla="*/ 532988 h 533110"/>
                  <a:gd name="connsiteX17" fmla="*/ 331796 w 606283"/>
                  <a:gd name="connsiteY17" fmla="*/ 532011 h 533110"/>
                  <a:gd name="connsiteX18" fmla="*/ 341564 w 606283"/>
                  <a:gd name="connsiteY18" fmla="*/ 531035 h 533110"/>
                  <a:gd name="connsiteX19" fmla="*/ 351332 w 606283"/>
                  <a:gd name="connsiteY19" fmla="*/ 529732 h 533110"/>
                  <a:gd name="connsiteX20" fmla="*/ 364682 w 606283"/>
                  <a:gd name="connsiteY20" fmla="*/ 527779 h 533110"/>
                  <a:gd name="connsiteX21" fmla="*/ 389103 w 606283"/>
                  <a:gd name="connsiteY21" fmla="*/ 522570 h 533110"/>
                  <a:gd name="connsiteX22" fmla="*/ 462365 w 606283"/>
                  <a:gd name="connsiteY22" fmla="*/ 496850 h 533110"/>
                  <a:gd name="connsiteX23" fmla="*/ 530091 w 606283"/>
                  <a:gd name="connsiteY23" fmla="*/ 454851 h 533110"/>
                  <a:gd name="connsiteX24" fmla="*/ 567536 w 606283"/>
                  <a:gd name="connsiteY24" fmla="*/ 418062 h 533110"/>
                  <a:gd name="connsiteX25" fmla="*/ 594236 w 606283"/>
                  <a:gd name="connsiteY25" fmla="*/ 375413 h 533110"/>
                  <a:gd name="connsiteX26" fmla="*/ 604656 w 606283"/>
                  <a:gd name="connsiteY26" fmla="*/ 341553 h 533110"/>
                  <a:gd name="connsiteX27" fmla="*/ 606284 w 606283"/>
                  <a:gd name="connsiteY27" fmla="*/ 324949 h 533110"/>
                  <a:gd name="connsiteX28" fmla="*/ 606284 w 606283"/>
                  <a:gd name="connsiteY28" fmla="*/ 302811 h 533110"/>
                  <a:gd name="connsiteX29" fmla="*/ 606284 w 606283"/>
                  <a:gd name="connsiteY29" fmla="*/ 30309 h 533110"/>
                  <a:gd name="connsiteX30" fmla="*/ 606284 w 606283"/>
                  <a:gd name="connsiteY30" fmla="*/ 25100 h 533110"/>
                  <a:gd name="connsiteX31" fmla="*/ 605958 w 606283"/>
                  <a:gd name="connsiteY31" fmla="*/ 17938 h 533110"/>
                  <a:gd name="connsiteX32" fmla="*/ 605633 w 606283"/>
                  <a:gd name="connsiteY32" fmla="*/ 15984 h 533110"/>
                  <a:gd name="connsiteX33" fmla="*/ 581863 w 606283"/>
                  <a:gd name="connsiteY33" fmla="*/ 682 h 533110"/>
                  <a:gd name="connsiteX34" fmla="*/ 580561 w 606283"/>
                  <a:gd name="connsiteY34" fmla="*/ 1008 h 533110"/>
                  <a:gd name="connsiteX35" fmla="*/ 580235 w 606283"/>
                  <a:gd name="connsiteY35" fmla="*/ 1008 h 533110"/>
                  <a:gd name="connsiteX36" fmla="*/ 577630 w 606283"/>
                  <a:gd name="connsiteY36" fmla="*/ 1985 h 533110"/>
                  <a:gd name="connsiteX37" fmla="*/ 577630 w 606283"/>
                  <a:gd name="connsiteY37" fmla="*/ 1985 h 533110"/>
                  <a:gd name="connsiteX38" fmla="*/ 577305 w 606283"/>
                  <a:gd name="connsiteY38" fmla="*/ 1985 h 533110"/>
                  <a:gd name="connsiteX39" fmla="*/ 569490 w 606283"/>
                  <a:gd name="connsiteY39" fmla="*/ 7845 h 533110"/>
                  <a:gd name="connsiteX40" fmla="*/ 565583 w 606283"/>
                  <a:gd name="connsiteY40" fmla="*/ 15659 h 533110"/>
                  <a:gd name="connsiteX41" fmla="*/ 564606 w 606283"/>
                  <a:gd name="connsiteY41" fmla="*/ 21844 h 533110"/>
                  <a:gd name="connsiteX42" fmla="*/ 564606 w 606283"/>
                  <a:gd name="connsiteY42" fmla="*/ 23147 h 533110"/>
                  <a:gd name="connsiteX43" fmla="*/ 564606 w 606283"/>
                  <a:gd name="connsiteY43" fmla="*/ 75238 h 533110"/>
                  <a:gd name="connsiteX44" fmla="*/ 564606 w 606283"/>
                  <a:gd name="connsiteY44" fmla="*/ 168676 h 533110"/>
                  <a:gd name="connsiteX45" fmla="*/ 564606 w 606283"/>
                  <a:gd name="connsiteY45" fmla="*/ 315182 h 533110"/>
                  <a:gd name="connsiteX46" fmla="*/ 564606 w 606283"/>
                  <a:gd name="connsiteY46" fmla="*/ 319415 h 533110"/>
                  <a:gd name="connsiteX47" fmla="*/ 561676 w 606283"/>
                  <a:gd name="connsiteY47" fmla="*/ 341228 h 533110"/>
                  <a:gd name="connsiteX48" fmla="*/ 549302 w 606283"/>
                  <a:gd name="connsiteY48" fmla="*/ 370529 h 533110"/>
                  <a:gd name="connsiteX49" fmla="*/ 526835 w 606283"/>
                  <a:gd name="connsiteY49" fmla="*/ 400481 h 533110"/>
                  <a:gd name="connsiteX50" fmla="*/ 490693 w 606283"/>
                  <a:gd name="connsiteY50" fmla="*/ 431736 h 533110"/>
                  <a:gd name="connsiteX51" fmla="*/ 440549 w 606283"/>
                  <a:gd name="connsiteY51" fmla="*/ 460386 h 533110"/>
                  <a:gd name="connsiteX52" fmla="*/ 343192 w 606283"/>
                  <a:gd name="connsiteY52" fmla="*/ 488385 h 533110"/>
                  <a:gd name="connsiteX53" fmla="*/ 324632 w 606283"/>
                  <a:gd name="connsiteY53" fmla="*/ 490339 h 533110"/>
                  <a:gd name="connsiteX54" fmla="*/ 306724 w 606283"/>
                  <a:gd name="connsiteY54" fmla="*/ 490990 h 533110"/>
                  <a:gd name="connsiteX55" fmla="*/ 275791 w 606283"/>
                  <a:gd name="connsiteY55" fmla="*/ 489687 h 533110"/>
                  <a:gd name="connsiteX56" fmla="*/ 259510 w 606283"/>
                  <a:gd name="connsiteY56" fmla="*/ 487734 h 533110"/>
                  <a:gd name="connsiteX57" fmla="*/ 235415 w 606283"/>
                  <a:gd name="connsiteY57" fmla="*/ 483502 h 533110"/>
                  <a:gd name="connsiteX58" fmla="*/ 186900 w 606283"/>
                  <a:gd name="connsiteY58" fmla="*/ 469177 h 533110"/>
                  <a:gd name="connsiteX59" fmla="*/ 121778 w 606283"/>
                  <a:gd name="connsiteY59" fmla="*/ 435643 h 533110"/>
                  <a:gd name="connsiteX60" fmla="*/ 84007 w 606283"/>
                  <a:gd name="connsiteY60" fmla="*/ 404388 h 533110"/>
                  <a:gd name="connsiteX61" fmla="*/ 60238 w 606283"/>
                  <a:gd name="connsiteY61" fmla="*/ 374436 h 533110"/>
                  <a:gd name="connsiteX62" fmla="*/ 45911 w 606283"/>
                  <a:gd name="connsiteY62" fmla="*/ 343181 h 533110"/>
                  <a:gd name="connsiteX63" fmla="*/ 42655 w 606283"/>
                  <a:gd name="connsiteY63" fmla="*/ 324624 h 533110"/>
                  <a:gd name="connsiteX64" fmla="*/ 42329 w 606283"/>
                  <a:gd name="connsiteY64" fmla="*/ 314531 h 533110"/>
                  <a:gd name="connsiteX65" fmla="*/ 42329 w 606283"/>
                  <a:gd name="connsiteY65" fmla="*/ 199931 h 533110"/>
                  <a:gd name="connsiteX66" fmla="*/ 42329 w 606283"/>
                  <a:gd name="connsiteY66" fmla="*/ 50820 h 533110"/>
                  <a:gd name="connsiteX67" fmla="*/ 42329 w 606283"/>
                  <a:gd name="connsiteY67" fmla="*/ 23798 h 533110"/>
                  <a:gd name="connsiteX68" fmla="*/ 42329 w 606283"/>
                  <a:gd name="connsiteY68" fmla="*/ 20217 h 533110"/>
                  <a:gd name="connsiteX69" fmla="*/ 41678 w 606283"/>
                  <a:gd name="connsiteY69" fmla="*/ 15984 h 533110"/>
                  <a:gd name="connsiteX70" fmla="*/ 17583 w 606283"/>
                  <a:gd name="connsiteY70" fmla="*/ 357 h 533110"/>
                  <a:gd name="connsiteX71" fmla="*/ 1302 w 606283"/>
                  <a:gd name="connsiteY71" fmla="*/ 14682 h 533110"/>
                  <a:gd name="connsiteX72" fmla="*/ 0 w 606283"/>
                  <a:gd name="connsiteY72" fmla="*/ 23798 h 533110"/>
                  <a:gd name="connsiteX73" fmla="*/ 0 w 606283"/>
                  <a:gd name="connsiteY73" fmla="*/ 78493 h 533110"/>
                  <a:gd name="connsiteX74" fmla="*/ 0 w 606283"/>
                  <a:gd name="connsiteY74" fmla="*/ 80447 h 533110"/>
                  <a:gd name="connsiteX75" fmla="*/ 0 w 606283"/>
                  <a:gd name="connsiteY75" fmla="*/ 80447 h 533110"/>
                  <a:gd name="connsiteX76" fmla="*/ 977 w 606283"/>
                  <a:gd name="connsiteY76" fmla="*/ 82075 h 5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6283" h="533110">
                    <a:moveTo>
                      <a:pt x="977" y="82075"/>
                    </a:moveTo>
                    <a:lnTo>
                      <a:pt x="977" y="130910"/>
                    </a:lnTo>
                    <a:cubicBezTo>
                      <a:pt x="977" y="131887"/>
                      <a:pt x="977" y="132212"/>
                      <a:pt x="977" y="132863"/>
                    </a:cubicBezTo>
                    <a:cubicBezTo>
                      <a:pt x="977" y="133840"/>
                      <a:pt x="977" y="135143"/>
                      <a:pt x="977" y="136119"/>
                    </a:cubicBezTo>
                    <a:lnTo>
                      <a:pt x="977" y="200582"/>
                    </a:lnTo>
                    <a:cubicBezTo>
                      <a:pt x="977" y="238999"/>
                      <a:pt x="977" y="277416"/>
                      <a:pt x="977" y="316159"/>
                    </a:cubicBezTo>
                    <a:cubicBezTo>
                      <a:pt x="977" y="322670"/>
                      <a:pt x="1302" y="329182"/>
                      <a:pt x="2279" y="335693"/>
                    </a:cubicBezTo>
                    <a:cubicBezTo>
                      <a:pt x="3907" y="348716"/>
                      <a:pt x="7489" y="361413"/>
                      <a:pt x="12699" y="373785"/>
                    </a:cubicBezTo>
                    <a:cubicBezTo>
                      <a:pt x="18560" y="387459"/>
                      <a:pt x="26374" y="400156"/>
                      <a:pt x="35166" y="411876"/>
                    </a:cubicBezTo>
                    <a:cubicBezTo>
                      <a:pt x="45260" y="425225"/>
                      <a:pt x="56982" y="437271"/>
                      <a:pt x="69680" y="448340"/>
                    </a:cubicBezTo>
                    <a:cubicBezTo>
                      <a:pt x="85635" y="462014"/>
                      <a:pt x="102892" y="474060"/>
                      <a:pt x="121127" y="484478"/>
                    </a:cubicBezTo>
                    <a:cubicBezTo>
                      <a:pt x="150106" y="500757"/>
                      <a:pt x="180713" y="513128"/>
                      <a:pt x="212623" y="521268"/>
                    </a:cubicBezTo>
                    <a:cubicBezTo>
                      <a:pt x="222717" y="523872"/>
                      <a:pt x="232810" y="526151"/>
                      <a:pt x="243230" y="527779"/>
                    </a:cubicBezTo>
                    <a:cubicBezTo>
                      <a:pt x="249742" y="528756"/>
                      <a:pt x="255929" y="529732"/>
                      <a:pt x="262441" y="530709"/>
                    </a:cubicBezTo>
                    <a:cubicBezTo>
                      <a:pt x="266999" y="531360"/>
                      <a:pt x="271232" y="531686"/>
                      <a:pt x="275791" y="532011"/>
                    </a:cubicBezTo>
                    <a:cubicBezTo>
                      <a:pt x="286210" y="532988"/>
                      <a:pt x="296955" y="533314"/>
                      <a:pt x="307375" y="532988"/>
                    </a:cubicBezTo>
                    <a:cubicBezTo>
                      <a:pt x="309980" y="532988"/>
                      <a:pt x="312585" y="532988"/>
                      <a:pt x="315190" y="532988"/>
                    </a:cubicBezTo>
                    <a:cubicBezTo>
                      <a:pt x="320725" y="532663"/>
                      <a:pt x="326260" y="532663"/>
                      <a:pt x="331796" y="532011"/>
                    </a:cubicBezTo>
                    <a:cubicBezTo>
                      <a:pt x="335052" y="531686"/>
                      <a:pt x="338308" y="531360"/>
                      <a:pt x="341564" y="531035"/>
                    </a:cubicBezTo>
                    <a:cubicBezTo>
                      <a:pt x="344820" y="530709"/>
                      <a:pt x="348076" y="530384"/>
                      <a:pt x="351332" y="529732"/>
                    </a:cubicBezTo>
                    <a:cubicBezTo>
                      <a:pt x="355891" y="529081"/>
                      <a:pt x="360124" y="528430"/>
                      <a:pt x="364682" y="527779"/>
                    </a:cubicBezTo>
                    <a:cubicBezTo>
                      <a:pt x="372822" y="526477"/>
                      <a:pt x="380963" y="524523"/>
                      <a:pt x="389103" y="522570"/>
                    </a:cubicBezTo>
                    <a:cubicBezTo>
                      <a:pt x="414500" y="516384"/>
                      <a:pt x="438921" y="507919"/>
                      <a:pt x="462365" y="496850"/>
                    </a:cubicBezTo>
                    <a:cubicBezTo>
                      <a:pt x="486460" y="485455"/>
                      <a:pt x="509252" y="471781"/>
                      <a:pt x="530091" y="454851"/>
                    </a:cubicBezTo>
                    <a:cubicBezTo>
                      <a:pt x="543767" y="443782"/>
                      <a:pt x="556140" y="431736"/>
                      <a:pt x="567536" y="418062"/>
                    </a:cubicBezTo>
                    <a:cubicBezTo>
                      <a:pt x="578282" y="405039"/>
                      <a:pt x="587399" y="391040"/>
                      <a:pt x="594236" y="375413"/>
                    </a:cubicBezTo>
                    <a:cubicBezTo>
                      <a:pt x="599121" y="364669"/>
                      <a:pt x="602702" y="353274"/>
                      <a:pt x="604656" y="341553"/>
                    </a:cubicBezTo>
                    <a:cubicBezTo>
                      <a:pt x="605633" y="336019"/>
                      <a:pt x="606284" y="330484"/>
                      <a:pt x="606284" y="324949"/>
                    </a:cubicBezTo>
                    <a:cubicBezTo>
                      <a:pt x="606284" y="317461"/>
                      <a:pt x="606284" y="310299"/>
                      <a:pt x="606284" y="302811"/>
                    </a:cubicBezTo>
                    <a:lnTo>
                      <a:pt x="606284" y="30309"/>
                    </a:lnTo>
                    <a:cubicBezTo>
                      <a:pt x="606284" y="28681"/>
                      <a:pt x="606284" y="27054"/>
                      <a:pt x="606284" y="25100"/>
                    </a:cubicBezTo>
                    <a:cubicBezTo>
                      <a:pt x="606284" y="22821"/>
                      <a:pt x="606284" y="20217"/>
                      <a:pt x="605958" y="17938"/>
                    </a:cubicBezTo>
                    <a:cubicBezTo>
                      <a:pt x="605958" y="17286"/>
                      <a:pt x="605958" y="16635"/>
                      <a:pt x="605633" y="15984"/>
                    </a:cubicBezTo>
                    <a:cubicBezTo>
                      <a:pt x="603028" y="5240"/>
                      <a:pt x="592283" y="-1271"/>
                      <a:pt x="581863" y="682"/>
                    </a:cubicBezTo>
                    <a:cubicBezTo>
                      <a:pt x="581538" y="682"/>
                      <a:pt x="580886" y="682"/>
                      <a:pt x="580561" y="1008"/>
                    </a:cubicBezTo>
                    <a:cubicBezTo>
                      <a:pt x="580561" y="1008"/>
                      <a:pt x="580235" y="1008"/>
                      <a:pt x="580235" y="1008"/>
                    </a:cubicBezTo>
                    <a:cubicBezTo>
                      <a:pt x="579258" y="1334"/>
                      <a:pt x="578282" y="1659"/>
                      <a:pt x="577630" y="1985"/>
                    </a:cubicBezTo>
                    <a:cubicBezTo>
                      <a:pt x="577630" y="1985"/>
                      <a:pt x="577630" y="1985"/>
                      <a:pt x="577630" y="1985"/>
                    </a:cubicBezTo>
                    <a:cubicBezTo>
                      <a:pt x="577630" y="1985"/>
                      <a:pt x="577305" y="1985"/>
                      <a:pt x="577305" y="1985"/>
                    </a:cubicBezTo>
                    <a:cubicBezTo>
                      <a:pt x="574374" y="3287"/>
                      <a:pt x="571444" y="5240"/>
                      <a:pt x="569490" y="7845"/>
                    </a:cubicBezTo>
                    <a:cubicBezTo>
                      <a:pt x="567862" y="10124"/>
                      <a:pt x="566560" y="12728"/>
                      <a:pt x="565583" y="15659"/>
                    </a:cubicBezTo>
                    <a:cubicBezTo>
                      <a:pt x="564932" y="17612"/>
                      <a:pt x="564932" y="19565"/>
                      <a:pt x="564606" y="21844"/>
                    </a:cubicBezTo>
                    <a:cubicBezTo>
                      <a:pt x="564606" y="22170"/>
                      <a:pt x="564606" y="22821"/>
                      <a:pt x="564606" y="23147"/>
                    </a:cubicBezTo>
                    <a:cubicBezTo>
                      <a:pt x="564606" y="40402"/>
                      <a:pt x="564606" y="57983"/>
                      <a:pt x="564606" y="75238"/>
                    </a:cubicBezTo>
                    <a:cubicBezTo>
                      <a:pt x="564606" y="106492"/>
                      <a:pt x="564606" y="137747"/>
                      <a:pt x="564606" y="168676"/>
                    </a:cubicBezTo>
                    <a:cubicBezTo>
                      <a:pt x="564606" y="217511"/>
                      <a:pt x="564606" y="266347"/>
                      <a:pt x="564606" y="315182"/>
                    </a:cubicBezTo>
                    <a:cubicBezTo>
                      <a:pt x="564606" y="316485"/>
                      <a:pt x="564606" y="318112"/>
                      <a:pt x="564606" y="319415"/>
                    </a:cubicBezTo>
                    <a:cubicBezTo>
                      <a:pt x="564606" y="326903"/>
                      <a:pt x="563629" y="334065"/>
                      <a:pt x="561676" y="341228"/>
                    </a:cubicBezTo>
                    <a:cubicBezTo>
                      <a:pt x="559071" y="351646"/>
                      <a:pt x="554838" y="361088"/>
                      <a:pt x="549302" y="370529"/>
                    </a:cubicBezTo>
                    <a:cubicBezTo>
                      <a:pt x="543116" y="381273"/>
                      <a:pt x="535301" y="391365"/>
                      <a:pt x="526835" y="400481"/>
                    </a:cubicBezTo>
                    <a:cubicBezTo>
                      <a:pt x="516090" y="412202"/>
                      <a:pt x="503717" y="422295"/>
                      <a:pt x="490693" y="431736"/>
                    </a:cubicBezTo>
                    <a:cubicBezTo>
                      <a:pt x="474738" y="443131"/>
                      <a:pt x="458132" y="452572"/>
                      <a:pt x="440549" y="460386"/>
                    </a:cubicBezTo>
                    <a:cubicBezTo>
                      <a:pt x="409616" y="474711"/>
                      <a:pt x="377055" y="483827"/>
                      <a:pt x="343192" y="488385"/>
                    </a:cubicBezTo>
                    <a:cubicBezTo>
                      <a:pt x="337005" y="489036"/>
                      <a:pt x="330819" y="489687"/>
                      <a:pt x="324632" y="490339"/>
                    </a:cubicBezTo>
                    <a:cubicBezTo>
                      <a:pt x="318771" y="490664"/>
                      <a:pt x="312910" y="490990"/>
                      <a:pt x="306724" y="490990"/>
                    </a:cubicBezTo>
                    <a:cubicBezTo>
                      <a:pt x="296304" y="490990"/>
                      <a:pt x="285885" y="490664"/>
                      <a:pt x="275791" y="489687"/>
                    </a:cubicBezTo>
                    <a:cubicBezTo>
                      <a:pt x="270255" y="489036"/>
                      <a:pt x="264720" y="488385"/>
                      <a:pt x="259510" y="487734"/>
                    </a:cubicBezTo>
                    <a:cubicBezTo>
                      <a:pt x="251370" y="486757"/>
                      <a:pt x="243230" y="485129"/>
                      <a:pt x="235415" y="483502"/>
                    </a:cubicBezTo>
                    <a:cubicBezTo>
                      <a:pt x="218809" y="479920"/>
                      <a:pt x="202529" y="475037"/>
                      <a:pt x="186900" y="469177"/>
                    </a:cubicBezTo>
                    <a:cubicBezTo>
                      <a:pt x="164107" y="460386"/>
                      <a:pt x="142291" y="449317"/>
                      <a:pt x="121778" y="435643"/>
                    </a:cubicBezTo>
                    <a:cubicBezTo>
                      <a:pt x="108102" y="426527"/>
                      <a:pt x="95403" y="416109"/>
                      <a:pt x="84007" y="404388"/>
                    </a:cubicBezTo>
                    <a:cubicBezTo>
                      <a:pt x="74890" y="395272"/>
                      <a:pt x="66750" y="385505"/>
                      <a:pt x="60238" y="374436"/>
                    </a:cubicBezTo>
                    <a:cubicBezTo>
                      <a:pt x="54051" y="364669"/>
                      <a:pt x="49167" y="354251"/>
                      <a:pt x="45911" y="343181"/>
                    </a:cubicBezTo>
                    <a:cubicBezTo>
                      <a:pt x="44283" y="336995"/>
                      <a:pt x="42980" y="330810"/>
                      <a:pt x="42655" y="324624"/>
                    </a:cubicBezTo>
                    <a:cubicBezTo>
                      <a:pt x="42329" y="321368"/>
                      <a:pt x="42329" y="317787"/>
                      <a:pt x="42329" y="314531"/>
                    </a:cubicBezTo>
                    <a:cubicBezTo>
                      <a:pt x="42329" y="276440"/>
                      <a:pt x="42329" y="238022"/>
                      <a:pt x="42329" y="199931"/>
                    </a:cubicBezTo>
                    <a:cubicBezTo>
                      <a:pt x="42329" y="150119"/>
                      <a:pt x="42329" y="100632"/>
                      <a:pt x="42329" y="50820"/>
                    </a:cubicBezTo>
                    <a:lnTo>
                      <a:pt x="42329" y="23798"/>
                    </a:lnTo>
                    <a:cubicBezTo>
                      <a:pt x="42329" y="22496"/>
                      <a:pt x="42329" y="21193"/>
                      <a:pt x="42329" y="20217"/>
                    </a:cubicBezTo>
                    <a:cubicBezTo>
                      <a:pt x="42329" y="18914"/>
                      <a:pt x="42004" y="17286"/>
                      <a:pt x="41678" y="15984"/>
                    </a:cubicBezTo>
                    <a:cubicBezTo>
                      <a:pt x="39073" y="4589"/>
                      <a:pt x="28002" y="-1597"/>
                      <a:pt x="17583" y="357"/>
                    </a:cubicBezTo>
                    <a:cubicBezTo>
                      <a:pt x="9443" y="1985"/>
                      <a:pt x="3907" y="6868"/>
                      <a:pt x="1302" y="14682"/>
                    </a:cubicBezTo>
                    <a:cubicBezTo>
                      <a:pt x="326" y="17612"/>
                      <a:pt x="0" y="20542"/>
                      <a:pt x="0" y="23798"/>
                    </a:cubicBezTo>
                    <a:lnTo>
                      <a:pt x="0" y="78493"/>
                    </a:lnTo>
                    <a:cubicBezTo>
                      <a:pt x="0" y="79145"/>
                      <a:pt x="0" y="79796"/>
                      <a:pt x="0" y="80447"/>
                    </a:cubicBezTo>
                    <a:cubicBezTo>
                      <a:pt x="0" y="80447"/>
                      <a:pt x="0" y="80447"/>
                      <a:pt x="0" y="80447"/>
                    </a:cubicBezTo>
                    <a:cubicBezTo>
                      <a:pt x="977" y="81424"/>
                      <a:pt x="977" y="81749"/>
                      <a:pt x="977" y="82075"/>
                    </a:cubicBezTo>
                    <a:close/>
                  </a:path>
                </a:pathLst>
              </a:custGeom>
              <a:solidFill>
                <a:schemeClr val="accent3"/>
              </a:solidFill>
              <a:ln w="3243" cap="flat">
                <a:noFill/>
                <a:prstDash val="solid"/>
                <a:miter/>
              </a:ln>
            </p:spPr>
            <p:txBody>
              <a:bodyPr rtlCol="0" anchor="ctr"/>
              <a:lstStyle/>
              <a:p>
                <a:endParaRPr lang="en-US"/>
              </a:p>
            </p:txBody>
          </p:sp>
        </p:grpSp>
      </p:grpSp>
      <p:sp>
        <p:nvSpPr>
          <p:cNvPr id="2" name="Slide Number Placeholder 1">
            <a:extLst>
              <a:ext uri="{FF2B5EF4-FFF2-40B4-BE49-F238E27FC236}">
                <a16:creationId xmlns:a16="http://schemas.microsoft.com/office/drawing/2014/main" id="{6FD2F083-8C8C-7F7A-0A4C-D4E79764704C}"/>
              </a:ext>
            </a:extLst>
          </p:cNvPr>
          <p:cNvSpPr>
            <a:spLocks noGrp="1"/>
          </p:cNvSpPr>
          <p:nvPr>
            <p:ph type="sldNum" sz="quarter" idx="14"/>
          </p:nvPr>
        </p:nvSpPr>
        <p:spPr/>
        <p:txBody>
          <a:bodyPr/>
          <a:lstStyle/>
          <a:p>
            <a:fld id="{9B879DE1-0983-4DFE-A764-467157372676}" type="slidenum">
              <a:rPr lang="en-US" smtClean="0"/>
              <a:pPr/>
              <a:t>3</a:t>
            </a:fld>
            <a:endParaRPr lang="en-US" dirty="0"/>
          </a:p>
        </p:txBody>
      </p:sp>
    </p:spTree>
    <p:extLst>
      <p:ext uri="{BB962C8B-B14F-4D97-AF65-F5344CB8AC3E}">
        <p14:creationId xmlns:p14="http://schemas.microsoft.com/office/powerpoint/2010/main" val="186235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A32DB6-855F-4CF8-C0ED-C77A3A959226}"/>
              </a:ext>
            </a:extLst>
          </p:cNvPr>
          <p:cNvSpPr>
            <a:spLocks noGrp="1"/>
          </p:cNvSpPr>
          <p:nvPr>
            <p:ph type="body" sz="quarter" idx="13"/>
          </p:nvPr>
        </p:nvSpPr>
        <p:spPr>
          <a:xfrm>
            <a:off x="6096000" y="865230"/>
            <a:ext cx="5545138" cy="541338"/>
          </a:xfrm>
        </p:spPr>
        <p:txBody>
          <a:bodyPr/>
          <a:lstStyle/>
          <a:p>
            <a:r>
              <a:rPr lang="ar-SA" noProof="0" dirty="0"/>
              <a:t>الهدف من التعاون الدولي</a:t>
            </a:r>
          </a:p>
        </p:txBody>
      </p:sp>
      <p:grpSp>
        <p:nvGrpSpPr>
          <p:cNvPr id="15" name="Group 14">
            <a:extLst>
              <a:ext uri="{FF2B5EF4-FFF2-40B4-BE49-F238E27FC236}">
                <a16:creationId xmlns:a16="http://schemas.microsoft.com/office/drawing/2014/main" id="{262A8E7F-8C65-F0BD-19F7-6D52F4692685}"/>
              </a:ext>
            </a:extLst>
          </p:cNvPr>
          <p:cNvGrpSpPr/>
          <p:nvPr/>
        </p:nvGrpSpPr>
        <p:grpSpPr>
          <a:xfrm>
            <a:off x="801647" y="1844993"/>
            <a:ext cx="10634304" cy="4240727"/>
            <a:chOff x="801647" y="1844993"/>
            <a:chExt cx="10634304" cy="4240727"/>
          </a:xfrm>
        </p:grpSpPr>
        <p:grpSp>
          <p:nvGrpSpPr>
            <p:cNvPr id="9" name="Group 8">
              <a:extLst>
                <a:ext uri="{FF2B5EF4-FFF2-40B4-BE49-F238E27FC236}">
                  <a16:creationId xmlns:a16="http://schemas.microsoft.com/office/drawing/2014/main" id="{DEF7CCBD-3B90-423E-ECE1-BC6E6CA00FB2}"/>
                </a:ext>
              </a:extLst>
            </p:cNvPr>
            <p:cNvGrpSpPr>
              <a:grpSpLocks noChangeAspect="1"/>
            </p:cNvGrpSpPr>
            <p:nvPr/>
          </p:nvGrpSpPr>
          <p:grpSpPr>
            <a:xfrm>
              <a:off x="6348087" y="1844993"/>
              <a:ext cx="5087864" cy="1034899"/>
              <a:chOff x="6096000" y="1814298"/>
              <a:chExt cx="5596651" cy="1138388"/>
            </a:xfrm>
          </p:grpSpPr>
          <p:sp>
            <p:nvSpPr>
              <p:cNvPr id="28" name="TextBox 27">
                <a:extLst>
                  <a:ext uri="{FF2B5EF4-FFF2-40B4-BE49-F238E27FC236}">
                    <a16:creationId xmlns:a16="http://schemas.microsoft.com/office/drawing/2014/main" id="{67FDF151-345B-D90C-4240-0879D910AA0B}"/>
                  </a:ext>
                </a:extLst>
              </p:cNvPr>
              <p:cNvSpPr txBox="1"/>
              <p:nvPr/>
            </p:nvSpPr>
            <p:spPr>
              <a:xfrm>
                <a:off x="6096000" y="1814298"/>
                <a:ext cx="4360142" cy="1138388"/>
              </a:xfrm>
              <a:prstGeom prst="rect">
                <a:avLst/>
              </a:prstGeom>
              <a:noFill/>
            </p:spPr>
            <p:txBody>
              <a:bodyPr wrap="square" rtlCol="1">
                <a:spAutoFit/>
              </a:bodyPr>
              <a:lstStyle/>
              <a:p>
                <a:pPr algn="justLow" rtl="1">
                  <a:lnSpc>
                    <a:spcPct val="150000"/>
                  </a:lnSpc>
                </a:pPr>
                <a:r>
                  <a:rPr lang="ar-SA" sz="140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بناء شراكات متميزة ذات جدوى علمية او اقتصادية لخدمة أهداف الخطة الاستراتيجية للجامعة.</a:t>
                </a:r>
              </a:p>
            </p:txBody>
          </p:sp>
          <p:sp>
            <p:nvSpPr>
              <p:cNvPr id="33" name="Oval 32">
                <a:extLst>
                  <a:ext uri="{FF2B5EF4-FFF2-40B4-BE49-F238E27FC236}">
                    <a16:creationId xmlns:a16="http://schemas.microsoft.com/office/drawing/2014/main" id="{C0F653C2-7FC7-4848-D45D-8FB03F53FEC3}"/>
                  </a:ext>
                </a:extLst>
              </p:cNvPr>
              <p:cNvSpPr>
                <a:spLocks noChangeAspect="1"/>
              </p:cNvSpPr>
              <p:nvPr/>
            </p:nvSpPr>
            <p:spPr>
              <a:xfrm>
                <a:off x="11107948" y="1814298"/>
                <a:ext cx="584703" cy="584703"/>
              </a:xfrm>
              <a:prstGeom prst="ellipse">
                <a:avLst/>
              </a:prstGeom>
              <a:solidFill>
                <a:srgbClr val="00697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sz="1600" dirty="0">
                    <a:solidFill>
                      <a:schemeClr val="bg1"/>
                    </a:solidFill>
                    <a:latin typeface="TS Safaa" pitchFamily="2" charset="-78"/>
                    <a:ea typeface="GE SS Two Medium" panose="020A0503020102020204" pitchFamily="18" charset="-78"/>
                    <a:cs typeface="TS Safaa" pitchFamily="2" charset="-78"/>
                  </a:rPr>
                  <a:t>01</a:t>
                </a:r>
                <a:endParaRPr lang="ar-SA" sz="1600" dirty="0">
                  <a:solidFill>
                    <a:schemeClr val="bg1"/>
                  </a:solidFill>
                  <a:latin typeface="TS Safaa" pitchFamily="2" charset="-78"/>
                  <a:ea typeface="GE SS Two Medium" panose="020A0503020102020204" pitchFamily="18" charset="-78"/>
                  <a:cs typeface="TS Safaa" pitchFamily="2" charset="-78"/>
                </a:endParaRPr>
              </a:p>
            </p:txBody>
          </p:sp>
          <p:pic>
            <p:nvPicPr>
              <p:cNvPr id="3" name="Picture Placeholder 119" descr="Lightbulb with solid fill">
                <a:extLst>
                  <a:ext uri="{FF2B5EF4-FFF2-40B4-BE49-F238E27FC236}">
                    <a16:creationId xmlns:a16="http://schemas.microsoft.com/office/drawing/2014/main" id="{CFC8C17B-290D-2BC2-6160-9E81C8637D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05849" y="1947201"/>
                <a:ext cx="403131" cy="403131"/>
              </a:xfrm>
              <a:prstGeom prst="rect">
                <a:avLst/>
              </a:prstGeom>
            </p:spPr>
          </p:pic>
        </p:grpSp>
        <p:grpSp>
          <p:nvGrpSpPr>
            <p:cNvPr id="10" name="Group 9">
              <a:extLst>
                <a:ext uri="{FF2B5EF4-FFF2-40B4-BE49-F238E27FC236}">
                  <a16:creationId xmlns:a16="http://schemas.microsoft.com/office/drawing/2014/main" id="{04D58B29-1C6A-BCB1-E038-5E1DBF44A41E}"/>
                </a:ext>
              </a:extLst>
            </p:cNvPr>
            <p:cNvGrpSpPr>
              <a:grpSpLocks noChangeAspect="1"/>
            </p:cNvGrpSpPr>
            <p:nvPr/>
          </p:nvGrpSpPr>
          <p:grpSpPr>
            <a:xfrm>
              <a:off x="6348087" y="3574921"/>
              <a:ext cx="5087864" cy="1358065"/>
              <a:chOff x="6096000" y="3545809"/>
              <a:chExt cx="5596651" cy="1493871"/>
            </a:xfrm>
          </p:grpSpPr>
          <p:sp>
            <p:nvSpPr>
              <p:cNvPr id="31" name="TextBox 30">
                <a:extLst>
                  <a:ext uri="{FF2B5EF4-FFF2-40B4-BE49-F238E27FC236}">
                    <a16:creationId xmlns:a16="http://schemas.microsoft.com/office/drawing/2014/main" id="{C12FE913-E455-5ABF-11F2-0BFB24B0CDCE}"/>
                  </a:ext>
                </a:extLst>
              </p:cNvPr>
              <p:cNvSpPr txBox="1"/>
              <p:nvPr/>
            </p:nvSpPr>
            <p:spPr>
              <a:xfrm>
                <a:off x="6096000" y="3545810"/>
                <a:ext cx="4344098" cy="1493870"/>
              </a:xfrm>
              <a:prstGeom prst="rect">
                <a:avLst/>
              </a:prstGeom>
              <a:noFill/>
            </p:spPr>
            <p:txBody>
              <a:bodyPr wrap="square" rtlCol="1">
                <a:spAutoFit/>
              </a:bodyPr>
              <a:lstStyle/>
              <a:p>
                <a:pPr algn="justLow" rtl="1">
                  <a:lnSpc>
                    <a:spcPct val="150000"/>
                  </a:lnSpc>
                </a:pPr>
                <a:r>
                  <a:rPr lang="ar-SA" sz="140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خلق فرص جديدة من التعلم والتدريب لإعداد طالب منافس محليًا وعالميًا وأساتذة وباحثين مؤهلين وقادرين على الابتكار والمنافسة في مختلف المجالات.</a:t>
                </a:r>
              </a:p>
            </p:txBody>
          </p:sp>
          <p:sp>
            <p:nvSpPr>
              <p:cNvPr id="32" name="Oval 31">
                <a:extLst>
                  <a:ext uri="{FF2B5EF4-FFF2-40B4-BE49-F238E27FC236}">
                    <a16:creationId xmlns:a16="http://schemas.microsoft.com/office/drawing/2014/main" id="{6287BB72-8270-1837-295B-7C4BADFB6C4B}"/>
                  </a:ext>
                </a:extLst>
              </p:cNvPr>
              <p:cNvSpPr>
                <a:spLocks noChangeAspect="1"/>
              </p:cNvSpPr>
              <p:nvPr/>
            </p:nvSpPr>
            <p:spPr>
              <a:xfrm>
                <a:off x="11107948" y="3545809"/>
                <a:ext cx="584703" cy="584703"/>
              </a:xfrm>
              <a:prstGeom prst="ellipse">
                <a:avLst/>
              </a:prstGeom>
              <a:solidFill>
                <a:srgbClr val="00697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sz="1600" dirty="0">
                    <a:solidFill>
                      <a:schemeClr val="bg1"/>
                    </a:solidFill>
                    <a:latin typeface="TS Safaa" pitchFamily="2" charset="-78"/>
                    <a:ea typeface="GE SS Two Medium" panose="020A0503020102020204" pitchFamily="18" charset="-78"/>
                    <a:cs typeface="TS Safaa" pitchFamily="2" charset="-78"/>
                  </a:rPr>
                  <a:t>03</a:t>
                </a:r>
                <a:endParaRPr lang="ar-SA" sz="1600" dirty="0">
                  <a:solidFill>
                    <a:schemeClr val="bg1"/>
                  </a:solidFill>
                  <a:latin typeface="TS Safaa" pitchFamily="2" charset="-78"/>
                  <a:ea typeface="GE SS Two Medium" panose="020A0503020102020204" pitchFamily="18" charset="-78"/>
                  <a:cs typeface="TS Safaa" pitchFamily="2" charset="-78"/>
                </a:endParaRPr>
              </a:p>
            </p:txBody>
          </p:sp>
          <p:pic>
            <p:nvPicPr>
              <p:cNvPr id="5" name="Picture Placeholder 115" descr="Left Brain with solid fill">
                <a:extLst>
                  <a:ext uri="{FF2B5EF4-FFF2-40B4-BE49-F238E27FC236}">
                    <a16:creationId xmlns:a16="http://schemas.microsoft.com/office/drawing/2014/main" id="{A14AACBB-46C9-DFF6-BD2F-3659BC007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6645" y="3655251"/>
                <a:ext cx="421538" cy="421538"/>
              </a:xfrm>
              <a:prstGeom prst="rect">
                <a:avLst/>
              </a:prstGeom>
            </p:spPr>
          </p:pic>
        </p:grpSp>
        <p:grpSp>
          <p:nvGrpSpPr>
            <p:cNvPr id="2" name="Group 1">
              <a:extLst>
                <a:ext uri="{FF2B5EF4-FFF2-40B4-BE49-F238E27FC236}">
                  <a16:creationId xmlns:a16="http://schemas.microsoft.com/office/drawing/2014/main" id="{3AADF9D7-9EA4-88BE-6591-ED51CCB9D612}"/>
                </a:ext>
              </a:extLst>
            </p:cNvPr>
            <p:cNvGrpSpPr>
              <a:grpSpLocks noChangeAspect="1"/>
            </p:cNvGrpSpPr>
            <p:nvPr/>
          </p:nvGrpSpPr>
          <p:grpSpPr>
            <a:xfrm>
              <a:off x="801647" y="1844994"/>
              <a:ext cx="5077318" cy="711733"/>
              <a:chOff x="6096000" y="2723578"/>
              <a:chExt cx="5585049" cy="782906"/>
            </a:xfrm>
          </p:grpSpPr>
          <p:sp>
            <p:nvSpPr>
              <p:cNvPr id="29" name="TextBox 28">
                <a:extLst>
                  <a:ext uri="{FF2B5EF4-FFF2-40B4-BE49-F238E27FC236}">
                    <a16:creationId xmlns:a16="http://schemas.microsoft.com/office/drawing/2014/main" id="{8B0BB1C1-2438-6CE6-37A7-F0D5E57184CD}"/>
                  </a:ext>
                </a:extLst>
              </p:cNvPr>
              <p:cNvSpPr txBox="1"/>
              <p:nvPr/>
            </p:nvSpPr>
            <p:spPr>
              <a:xfrm>
                <a:off x="6096000" y="2723578"/>
                <a:ext cx="4344098" cy="782906"/>
              </a:xfrm>
              <a:prstGeom prst="rect">
                <a:avLst/>
              </a:prstGeom>
              <a:noFill/>
            </p:spPr>
            <p:txBody>
              <a:bodyPr wrap="square" rtlCol="1">
                <a:spAutoFit/>
              </a:bodyPr>
              <a:lstStyle/>
              <a:p>
                <a:pPr algn="justLow" rtl="1">
                  <a:lnSpc>
                    <a:spcPct val="150000"/>
                  </a:lnSpc>
                </a:pPr>
                <a:r>
                  <a:rPr lang="ar-SA" sz="140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إثراء الجوانب المعرفية والأكاديمية والبحثية في كثير من التخصصات العلمية.</a:t>
                </a:r>
              </a:p>
            </p:txBody>
          </p:sp>
          <p:sp>
            <p:nvSpPr>
              <p:cNvPr id="34" name="Oval 33">
                <a:extLst>
                  <a:ext uri="{FF2B5EF4-FFF2-40B4-BE49-F238E27FC236}">
                    <a16:creationId xmlns:a16="http://schemas.microsoft.com/office/drawing/2014/main" id="{7E14CF07-8B95-2692-3F23-D98A0A2D08A4}"/>
                  </a:ext>
                </a:extLst>
              </p:cNvPr>
              <p:cNvSpPr>
                <a:spLocks noChangeAspect="1"/>
              </p:cNvSpPr>
              <p:nvPr/>
            </p:nvSpPr>
            <p:spPr>
              <a:xfrm>
                <a:off x="11096346" y="2723578"/>
                <a:ext cx="584703" cy="584704"/>
              </a:xfrm>
              <a:prstGeom prst="ellipse">
                <a:avLst/>
              </a:prstGeom>
              <a:solidFill>
                <a:srgbClr val="00697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sz="1600" dirty="0">
                    <a:solidFill>
                      <a:schemeClr val="bg1"/>
                    </a:solidFill>
                    <a:latin typeface="TS Safaa" pitchFamily="2" charset="-78"/>
                    <a:ea typeface="GE SS Two Medium" panose="020A0503020102020204" pitchFamily="18" charset="-78"/>
                    <a:cs typeface="TS Safaa" pitchFamily="2" charset="-78"/>
                  </a:rPr>
                  <a:t>02</a:t>
                </a:r>
                <a:endParaRPr lang="ar-SA" sz="1600" dirty="0">
                  <a:solidFill>
                    <a:schemeClr val="bg1"/>
                  </a:solidFill>
                  <a:latin typeface="TS Safaa" pitchFamily="2" charset="-78"/>
                  <a:ea typeface="GE SS Two Medium" panose="020A0503020102020204" pitchFamily="18" charset="-78"/>
                  <a:cs typeface="TS Safaa" pitchFamily="2" charset="-78"/>
                </a:endParaRPr>
              </a:p>
            </p:txBody>
          </p:sp>
          <p:pic>
            <p:nvPicPr>
              <p:cNvPr id="4" name="Picture Placeholder 143" descr="Magnifying glass with solid fill">
                <a:extLst>
                  <a:ext uri="{FF2B5EF4-FFF2-40B4-BE49-F238E27FC236}">
                    <a16:creationId xmlns:a16="http://schemas.microsoft.com/office/drawing/2014/main" id="{458F667A-3816-5E50-C6D8-46D6FD8037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27845" y="2803721"/>
                <a:ext cx="359138" cy="359138"/>
              </a:xfrm>
              <a:prstGeom prst="rect">
                <a:avLst/>
              </a:prstGeom>
            </p:spPr>
          </p:pic>
        </p:grpSp>
        <p:grpSp>
          <p:nvGrpSpPr>
            <p:cNvPr id="11" name="Group 10">
              <a:extLst>
                <a:ext uri="{FF2B5EF4-FFF2-40B4-BE49-F238E27FC236}">
                  <a16:creationId xmlns:a16="http://schemas.microsoft.com/office/drawing/2014/main" id="{0A629D46-B5ED-585D-9540-A5CEFC53CB19}"/>
                </a:ext>
              </a:extLst>
            </p:cNvPr>
            <p:cNvGrpSpPr>
              <a:grpSpLocks noChangeAspect="1"/>
            </p:cNvGrpSpPr>
            <p:nvPr/>
          </p:nvGrpSpPr>
          <p:grpSpPr>
            <a:xfrm>
              <a:off x="816394" y="3574922"/>
              <a:ext cx="5074322" cy="711734"/>
              <a:chOff x="6110896" y="4457612"/>
              <a:chExt cx="5581755" cy="782906"/>
            </a:xfrm>
          </p:grpSpPr>
          <p:sp>
            <p:nvSpPr>
              <p:cNvPr id="30" name="TextBox 29">
                <a:extLst>
                  <a:ext uri="{FF2B5EF4-FFF2-40B4-BE49-F238E27FC236}">
                    <a16:creationId xmlns:a16="http://schemas.microsoft.com/office/drawing/2014/main" id="{A7ACDA69-B0C3-283B-5F8B-1DE2B4E55975}"/>
                  </a:ext>
                </a:extLst>
              </p:cNvPr>
              <p:cNvSpPr txBox="1"/>
              <p:nvPr/>
            </p:nvSpPr>
            <p:spPr>
              <a:xfrm>
                <a:off x="6110896" y="4457612"/>
                <a:ext cx="4344098" cy="782906"/>
              </a:xfrm>
              <a:prstGeom prst="rect">
                <a:avLst/>
              </a:prstGeom>
              <a:noFill/>
            </p:spPr>
            <p:txBody>
              <a:bodyPr wrap="square" rtlCol="1">
                <a:spAutoFit/>
              </a:bodyPr>
              <a:lstStyle/>
              <a:p>
                <a:pPr algn="justLow" rtl="1">
                  <a:lnSpc>
                    <a:spcPct val="150000"/>
                  </a:lnSpc>
                </a:pPr>
                <a:r>
                  <a:rPr lang="ar-SA" sz="140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تحسين المكانة الدولية للجامعة وتعزيز تنافسيتها.</a:t>
                </a:r>
              </a:p>
            </p:txBody>
          </p:sp>
          <p:sp>
            <p:nvSpPr>
              <p:cNvPr id="35" name="Oval 34">
                <a:extLst>
                  <a:ext uri="{FF2B5EF4-FFF2-40B4-BE49-F238E27FC236}">
                    <a16:creationId xmlns:a16="http://schemas.microsoft.com/office/drawing/2014/main" id="{FF52B32E-EE45-A445-CA40-61BD96351DEC}"/>
                  </a:ext>
                </a:extLst>
              </p:cNvPr>
              <p:cNvSpPr>
                <a:spLocks noChangeAspect="1"/>
              </p:cNvSpPr>
              <p:nvPr/>
            </p:nvSpPr>
            <p:spPr>
              <a:xfrm>
                <a:off x="11107948" y="4457612"/>
                <a:ext cx="584703" cy="584703"/>
              </a:xfrm>
              <a:prstGeom prst="ellipse">
                <a:avLst/>
              </a:prstGeom>
              <a:solidFill>
                <a:srgbClr val="00697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ar-SA" sz="1600" dirty="0">
                    <a:solidFill>
                      <a:schemeClr val="bg1"/>
                    </a:solidFill>
                    <a:latin typeface="TS Safaa" pitchFamily="2" charset="-78"/>
                    <a:ea typeface="GE SS Two Medium" panose="020A0503020102020204" pitchFamily="18" charset="-78"/>
                    <a:cs typeface="TS Safaa" pitchFamily="2" charset="-78"/>
                  </a:rPr>
                  <a:t>04</a:t>
                </a:r>
              </a:p>
            </p:txBody>
          </p:sp>
          <p:pic>
            <p:nvPicPr>
              <p:cNvPr id="6" name="Picture Placeholder 137" descr="Gears with solid fill">
                <a:extLst>
                  <a:ext uri="{FF2B5EF4-FFF2-40B4-BE49-F238E27FC236}">
                    <a16:creationId xmlns:a16="http://schemas.microsoft.com/office/drawing/2014/main" id="{ADB44F04-DC5F-2075-16EA-3E55BBDB27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09403" y="4551951"/>
                <a:ext cx="396023" cy="396023"/>
              </a:xfrm>
              <a:prstGeom prst="rect">
                <a:avLst/>
              </a:prstGeom>
            </p:spPr>
          </p:pic>
        </p:grpSp>
        <p:grpSp>
          <p:nvGrpSpPr>
            <p:cNvPr id="12" name="Group 11">
              <a:extLst>
                <a:ext uri="{FF2B5EF4-FFF2-40B4-BE49-F238E27FC236}">
                  <a16:creationId xmlns:a16="http://schemas.microsoft.com/office/drawing/2014/main" id="{F6F32490-369E-A593-C0D0-EDDFFDB1815F}"/>
                </a:ext>
              </a:extLst>
            </p:cNvPr>
            <p:cNvGrpSpPr>
              <a:grpSpLocks noChangeAspect="1"/>
            </p:cNvGrpSpPr>
            <p:nvPr/>
          </p:nvGrpSpPr>
          <p:grpSpPr>
            <a:xfrm>
              <a:off x="6348087" y="5373987"/>
              <a:ext cx="5087864" cy="711733"/>
              <a:chOff x="6096000" y="5345654"/>
              <a:chExt cx="5596651" cy="782906"/>
            </a:xfrm>
          </p:grpSpPr>
          <p:sp>
            <p:nvSpPr>
              <p:cNvPr id="43" name="TextBox 42">
                <a:extLst>
                  <a:ext uri="{FF2B5EF4-FFF2-40B4-BE49-F238E27FC236}">
                    <a16:creationId xmlns:a16="http://schemas.microsoft.com/office/drawing/2014/main" id="{BE86722F-2479-9718-FC0D-6B881AC88821}"/>
                  </a:ext>
                </a:extLst>
              </p:cNvPr>
              <p:cNvSpPr txBox="1"/>
              <p:nvPr/>
            </p:nvSpPr>
            <p:spPr>
              <a:xfrm>
                <a:off x="6096000" y="5345654"/>
                <a:ext cx="4360142" cy="782906"/>
              </a:xfrm>
              <a:prstGeom prst="rect">
                <a:avLst/>
              </a:prstGeom>
              <a:noFill/>
            </p:spPr>
            <p:txBody>
              <a:bodyPr wrap="square" rtlCol="1">
                <a:spAutoFit/>
              </a:bodyPr>
              <a:lstStyle/>
              <a:p>
                <a:pPr algn="justLow" rtl="1">
                  <a:lnSpc>
                    <a:spcPct val="150000"/>
                  </a:lnSpc>
                </a:pPr>
                <a:r>
                  <a:rPr lang="ar-SA" sz="140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مواكبة التغيرات العالمية والاتجاهات الدولية للتعليم العالي والجامعي.</a:t>
                </a:r>
              </a:p>
            </p:txBody>
          </p:sp>
          <p:sp>
            <p:nvSpPr>
              <p:cNvPr id="44" name="Oval 43">
                <a:extLst>
                  <a:ext uri="{FF2B5EF4-FFF2-40B4-BE49-F238E27FC236}">
                    <a16:creationId xmlns:a16="http://schemas.microsoft.com/office/drawing/2014/main" id="{9C0485EA-9683-762E-E418-B93F52430C1A}"/>
                  </a:ext>
                </a:extLst>
              </p:cNvPr>
              <p:cNvSpPr>
                <a:spLocks noChangeAspect="1"/>
              </p:cNvSpPr>
              <p:nvPr/>
            </p:nvSpPr>
            <p:spPr>
              <a:xfrm>
                <a:off x="11107948" y="5345654"/>
                <a:ext cx="584703" cy="584704"/>
              </a:xfrm>
              <a:prstGeom prst="ellipse">
                <a:avLst/>
              </a:prstGeom>
              <a:solidFill>
                <a:srgbClr val="00697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ar-SA" sz="1600" dirty="0">
                    <a:solidFill>
                      <a:schemeClr val="bg1"/>
                    </a:solidFill>
                    <a:latin typeface="TS Safaa" pitchFamily="2" charset="-78"/>
                    <a:ea typeface="GE SS Two Medium" panose="020A0503020102020204" pitchFamily="18" charset="-78"/>
                    <a:cs typeface="TS Safaa" pitchFamily="2" charset="-78"/>
                  </a:rPr>
                  <a:t>05</a:t>
                </a:r>
              </a:p>
            </p:txBody>
          </p:sp>
          <p:pic>
            <p:nvPicPr>
              <p:cNvPr id="7" name="Picture Placeholder 11" descr="Bar chart with solid fill">
                <a:extLst>
                  <a:ext uri="{FF2B5EF4-FFF2-40B4-BE49-F238E27FC236}">
                    <a16:creationId xmlns:a16="http://schemas.microsoft.com/office/drawing/2014/main" id="{B33D884B-FD2C-B75A-40EB-5FF8E78EC1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609403" y="5459267"/>
                <a:ext cx="396023" cy="396023"/>
              </a:xfrm>
              <a:prstGeom prst="rect">
                <a:avLst/>
              </a:prstGeom>
            </p:spPr>
          </p:pic>
        </p:grpSp>
      </p:grpSp>
      <p:sp>
        <p:nvSpPr>
          <p:cNvPr id="13" name="Slide Number Placeholder 12">
            <a:extLst>
              <a:ext uri="{FF2B5EF4-FFF2-40B4-BE49-F238E27FC236}">
                <a16:creationId xmlns:a16="http://schemas.microsoft.com/office/drawing/2014/main" id="{A19AAE24-702D-AB08-0712-46981D2653A9}"/>
              </a:ext>
            </a:extLst>
          </p:cNvPr>
          <p:cNvSpPr>
            <a:spLocks noGrp="1"/>
          </p:cNvSpPr>
          <p:nvPr>
            <p:ph type="sldNum" sz="quarter" idx="14"/>
          </p:nvPr>
        </p:nvSpPr>
        <p:spPr/>
        <p:txBody>
          <a:bodyPr/>
          <a:lstStyle/>
          <a:p>
            <a:fld id="{9B879DE1-0983-4DFE-A764-467157372676}" type="slidenum">
              <a:rPr lang="en-US" smtClean="0"/>
              <a:pPr/>
              <a:t>4</a:t>
            </a:fld>
            <a:endParaRPr lang="en-US" dirty="0"/>
          </a:p>
        </p:txBody>
      </p:sp>
    </p:spTree>
    <p:extLst>
      <p:ext uri="{BB962C8B-B14F-4D97-AF65-F5344CB8AC3E}">
        <p14:creationId xmlns:p14="http://schemas.microsoft.com/office/powerpoint/2010/main" val="213260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CBE901-9512-F0D9-CF9C-0E25C83C844E}"/>
              </a:ext>
            </a:extLst>
          </p:cNvPr>
          <p:cNvSpPr>
            <a:spLocks noGrp="1"/>
          </p:cNvSpPr>
          <p:nvPr>
            <p:ph type="body" sz="quarter" idx="13"/>
          </p:nvPr>
        </p:nvSpPr>
        <p:spPr>
          <a:xfrm>
            <a:off x="6096000" y="865230"/>
            <a:ext cx="5545138" cy="541338"/>
          </a:xfrm>
        </p:spPr>
        <p:txBody>
          <a:bodyPr/>
          <a:lstStyle/>
          <a:p>
            <a:r>
              <a:rPr lang="ar-SA" noProof="0" dirty="0"/>
              <a:t>مراحل خطة التعاون الدولي</a:t>
            </a:r>
          </a:p>
        </p:txBody>
      </p:sp>
      <p:grpSp>
        <p:nvGrpSpPr>
          <p:cNvPr id="92" name="Group 91">
            <a:extLst>
              <a:ext uri="{FF2B5EF4-FFF2-40B4-BE49-F238E27FC236}">
                <a16:creationId xmlns:a16="http://schemas.microsoft.com/office/drawing/2014/main" id="{BF0AD23C-4A4F-8A7E-8C10-21FD00812BC5}"/>
              </a:ext>
            </a:extLst>
          </p:cNvPr>
          <p:cNvGrpSpPr/>
          <p:nvPr/>
        </p:nvGrpSpPr>
        <p:grpSpPr>
          <a:xfrm>
            <a:off x="550863" y="1449387"/>
            <a:ext cx="11090275" cy="4638955"/>
            <a:chOff x="718897" y="1616865"/>
            <a:chExt cx="10754205" cy="4498380"/>
          </a:xfrm>
        </p:grpSpPr>
        <p:sp>
          <p:nvSpPr>
            <p:cNvPr id="63" name="object 12">
              <a:extLst>
                <a:ext uri="{FF2B5EF4-FFF2-40B4-BE49-F238E27FC236}">
                  <a16:creationId xmlns:a16="http://schemas.microsoft.com/office/drawing/2014/main" id="{3B23E5D7-FE12-6D7E-10F1-A200DEA53396}"/>
                </a:ext>
              </a:extLst>
            </p:cNvPr>
            <p:cNvSpPr txBox="1"/>
            <p:nvPr/>
          </p:nvSpPr>
          <p:spPr>
            <a:xfrm>
              <a:off x="8112413" y="1616865"/>
              <a:ext cx="3360689" cy="617780"/>
            </a:xfrm>
            <a:prstGeom prst="round2SameRect">
              <a:avLst/>
            </a:prstGeom>
            <a:solidFill>
              <a:schemeClr val="accent1">
                <a:alpha val="15000"/>
              </a:schemeClr>
            </a:solidFill>
          </p:spPr>
          <p:txBody>
            <a:bodyPr vert="horz" wrap="square" lIns="72000" tIns="36000" rIns="72000" bIns="36000" rtlCol="0" anchor="ctr">
              <a:noAutofit/>
            </a:bodyPr>
            <a:lstStyle/>
            <a:p>
              <a:pPr marL="12700" marR="0" lvl="0" indent="0" algn="ctr" defTabSz="914400" rtl="1" eaLnBrk="1" fontAlgn="auto" latinLnBrk="0" hangingPunct="1">
                <a:lnSpc>
                  <a:spcPct val="150000"/>
                </a:lnSpc>
                <a:spcBef>
                  <a:spcPts val="100"/>
                </a:spcBef>
                <a:spcAft>
                  <a:spcPts val="0"/>
                </a:spcAft>
                <a:buClrTx/>
                <a:buSzTx/>
                <a:buFontTx/>
                <a:buNone/>
                <a:tabLst/>
                <a:defRPr/>
              </a:pPr>
              <a:r>
                <a:rPr kumimoji="0" lang="ar-SA" sz="1200" b="1" u="none" strike="noStrike" kern="1200" cap="none" spc="0" normalizeH="0" baseline="0" noProof="0" dirty="0">
                  <a:ln>
                    <a:noFill/>
                  </a:ln>
                  <a:solidFill>
                    <a:schemeClr val="accent3"/>
                  </a:solidFill>
                  <a:effectLst/>
                  <a:uLnTx/>
                  <a:uFillTx/>
                  <a:latin typeface="TS Safaa Bold" pitchFamily="2" charset="-78"/>
                  <a:ea typeface="GE SS Two Bold" panose="020A0503020102020204" pitchFamily="18" charset="-78"/>
                  <a:cs typeface="TS Safaa Bold" pitchFamily="2" charset="-78"/>
                </a:rPr>
                <a:t>التخطيط</a:t>
              </a:r>
            </a:p>
          </p:txBody>
        </p:sp>
        <p:sp>
          <p:nvSpPr>
            <p:cNvPr id="67" name="object 12">
              <a:extLst>
                <a:ext uri="{FF2B5EF4-FFF2-40B4-BE49-F238E27FC236}">
                  <a16:creationId xmlns:a16="http://schemas.microsoft.com/office/drawing/2014/main" id="{4A29A88C-B113-B30D-01FA-6D5DDC08471D}"/>
                </a:ext>
              </a:extLst>
            </p:cNvPr>
            <p:cNvSpPr txBox="1"/>
            <p:nvPr/>
          </p:nvSpPr>
          <p:spPr>
            <a:xfrm>
              <a:off x="4415656" y="1616865"/>
              <a:ext cx="3360689" cy="617780"/>
            </a:xfrm>
            <a:prstGeom prst="round2SameRect">
              <a:avLst/>
            </a:prstGeom>
            <a:solidFill>
              <a:schemeClr val="accent1">
                <a:alpha val="25000"/>
              </a:schemeClr>
            </a:solidFill>
          </p:spPr>
          <p:txBody>
            <a:bodyPr vert="horz" wrap="square" lIns="72000" tIns="36000" rIns="72000" bIns="36000" rtlCol="0" anchor="ctr">
              <a:noAutofit/>
            </a:bodyPr>
            <a:lstStyle/>
            <a:p>
              <a:pPr marL="12700" marR="0" lvl="0" indent="0" algn="ctr" defTabSz="914400" rtl="1" eaLnBrk="1" fontAlgn="auto" latinLnBrk="0" hangingPunct="1">
                <a:lnSpc>
                  <a:spcPct val="150000"/>
                </a:lnSpc>
                <a:spcBef>
                  <a:spcPts val="100"/>
                </a:spcBef>
                <a:spcAft>
                  <a:spcPts val="0"/>
                </a:spcAft>
                <a:buClrTx/>
                <a:buSzTx/>
                <a:buFontTx/>
                <a:buNone/>
                <a:tabLst/>
                <a:defRPr/>
              </a:pPr>
              <a:r>
                <a:rPr kumimoji="0" lang="ar-SA" sz="1200" b="1" u="none" strike="noStrike" kern="1200" cap="none" spc="0" normalizeH="0" baseline="0" noProof="0" dirty="0">
                  <a:ln>
                    <a:noFill/>
                  </a:ln>
                  <a:solidFill>
                    <a:schemeClr val="accent3"/>
                  </a:solidFill>
                  <a:effectLst/>
                  <a:uLnTx/>
                  <a:uFillTx/>
                  <a:latin typeface="TS Safaa Bold" pitchFamily="2" charset="-78"/>
                  <a:ea typeface="GE SS Two Bold" panose="020A0503020102020204" pitchFamily="18" charset="-78"/>
                  <a:cs typeface="TS Safaa Bold" pitchFamily="2" charset="-78"/>
                </a:rPr>
                <a:t>التنظيم</a:t>
              </a:r>
            </a:p>
          </p:txBody>
        </p:sp>
        <p:sp>
          <p:nvSpPr>
            <p:cNvPr id="90" name="object 12">
              <a:extLst>
                <a:ext uri="{FF2B5EF4-FFF2-40B4-BE49-F238E27FC236}">
                  <a16:creationId xmlns:a16="http://schemas.microsoft.com/office/drawing/2014/main" id="{D8090722-40AB-F6EB-EF1A-A140239A5F6B}"/>
                </a:ext>
              </a:extLst>
            </p:cNvPr>
            <p:cNvSpPr txBox="1"/>
            <p:nvPr/>
          </p:nvSpPr>
          <p:spPr>
            <a:xfrm>
              <a:off x="718897" y="1616865"/>
              <a:ext cx="3360689" cy="617780"/>
            </a:xfrm>
            <a:prstGeom prst="round2SameRect">
              <a:avLst/>
            </a:prstGeom>
            <a:solidFill>
              <a:schemeClr val="accent1">
                <a:alpha val="35000"/>
              </a:schemeClr>
            </a:solidFill>
          </p:spPr>
          <p:txBody>
            <a:bodyPr vert="horz" wrap="square" lIns="72000" tIns="36000" rIns="72000" bIns="36000" rtlCol="0" anchor="ctr">
              <a:noAutofit/>
            </a:bodyPr>
            <a:lstStyle/>
            <a:p>
              <a:pPr marL="12700" marR="0" lvl="0" indent="0" algn="ctr" defTabSz="914400" rtl="1" eaLnBrk="1" fontAlgn="auto" latinLnBrk="0" hangingPunct="1">
                <a:lnSpc>
                  <a:spcPct val="150000"/>
                </a:lnSpc>
                <a:spcBef>
                  <a:spcPts val="100"/>
                </a:spcBef>
                <a:spcAft>
                  <a:spcPts val="0"/>
                </a:spcAft>
                <a:buClrTx/>
                <a:buSzTx/>
                <a:buFontTx/>
                <a:buNone/>
                <a:tabLst/>
                <a:defRPr/>
              </a:pPr>
              <a:r>
                <a:rPr kumimoji="0" lang="ar-SA" sz="1200" b="1" u="none" strike="noStrike" kern="1200" cap="none" spc="0" normalizeH="0" baseline="0" noProof="0" dirty="0">
                  <a:ln>
                    <a:noFill/>
                  </a:ln>
                  <a:solidFill>
                    <a:schemeClr val="accent3"/>
                  </a:solidFill>
                  <a:effectLst/>
                  <a:uLnTx/>
                  <a:uFillTx/>
                  <a:latin typeface="TS Safaa Bold" pitchFamily="2" charset="-78"/>
                  <a:ea typeface="GE SS Two Bold" panose="020A0503020102020204" pitchFamily="18" charset="-78"/>
                  <a:cs typeface="TS Safaa Bold" pitchFamily="2" charset="-78"/>
                </a:rPr>
                <a:t>التقويم</a:t>
              </a:r>
            </a:p>
          </p:txBody>
        </p:sp>
        <p:pic>
          <p:nvPicPr>
            <p:cNvPr id="53" name="Graphic 52">
              <a:extLst>
                <a:ext uri="{FF2B5EF4-FFF2-40B4-BE49-F238E27FC236}">
                  <a16:creationId xmlns:a16="http://schemas.microsoft.com/office/drawing/2014/main" id="{65FD3DFC-5D59-2656-B976-305AC431B200}"/>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7638133" y="1734940"/>
              <a:ext cx="599095" cy="429870"/>
            </a:xfrm>
            <a:prstGeom prst="rect">
              <a:avLst/>
            </a:prstGeom>
          </p:spPr>
        </p:pic>
        <p:pic>
          <p:nvPicPr>
            <p:cNvPr id="54" name="Graphic 53">
              <a:extLst>
                <a:ext uri="{FF2B5EF4-FFF2-40B4-BE49-F238E27FC236}">
                  <a16:creationId xmlns:a16="http://schemas.microsoft.com/office/drawing/2014/main" id="{F590A57C-755F-5649-A57B-9F3A7B15D124}"/>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3935456" y="1734940"/>
              <a:ext cx="599095" cy="429870"/>
            </a:xfrm>
            <a:prstGeom prst="rect">
              <a:avLst/>
            </a:prstGeom>
          </p:spPr>
        </p:pic>
        <p:sp>
          <p:nvSpPr>
            <p:cNvPr id="76" name="TextBox 75">
              <a:extLst>
                <a:ext uri="{FF2B5EF4-FFF2-40B4-BE49-F238E27FC236}">
                  <a16:creationId xmlns:a16="http://schemas.microsoft.com/office/drawing/2014/main" id="{8677A3A3-BCA6-65B1-B941-8502904A3FD7}"/>
                </a:ext>
              </a:extLst>
            </p:cNvPr>
            <p:cNvSpPr txBox="1"/>
            <p:nvPr/>
          </p:nvSpPr>
          <p:spPr>
            <a:xfrm>
              <a:off x="4552162" y="4014492"/>
              <a:ext cx="2635380" cy="522000"/>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SA" sz="10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 </a:t>
              </a:r>
              <a:r>
                <a:rPr kumimoji="0" lang="ar-S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تحديد المسار التنظيمي لبناء الشراكة.</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32" name="TextBox 31">
              <a:extLst>
                <a:ext uri="{FF2B5EF4-FFF2-40B4-BE49-F238E27FC236}">
                  <a16:creationId xmlns:a16="http://schemas.microsoft.com/office/drawing/2014/main" id="{E4867BEC-0A03-B364-FBD5-7DBBCD0DB1E4}"/>
                </a:ext>
              </a:extLst>
            </p:cNvPr>
            <p:cNvSpPr txBox="1"/>
            <p:nvPr/>
          </p:nvSpPr>
          <p:spPr>
            <a:xfrm>
              <a:off x="7064455" y="4014492"/>
              <a:ext cx="521395" cy="522000"/>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03</a:t>
              </a:r>
            </a:p>
          </p:txBody>
        </p:sp>
        <p:sp>
          <p:nvSpPr>
            <p:cNvPr id="8" name="TextBox 7">
              <a:extLst>
                <a:ext uri="{FF2B5EF4-FFF2-40B4-BE49-F238E27FC236}">
                  <a16:creationId xmlns:a16="http://schemas.microsoft.com/office/drawing/2014/main" id="{4164E816-59B3-C261-F49A-CBEF239569C5}"/>
                </a:ext>
              </a:extLst>
            </p:cNvPr>
            <p:cNvSpPr txBox="1">
              <a:spLocks noChangeAspect="1"/>
            </p:cNvSpPr>
            <p:nvPr/>
          </p:nvSpPr>
          <p:spPr>
            <a:xfrm>
              <a:off x="7526238" y="4218691"/>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77" name="TextBox 76">
              <a:extLst>
                <a:ext uri="{FF2B5EF4-FFF2-40B4-BE49-F238E27FC236}">
                  <a16:creationId xmlns:a16="http://schemas.microsoft.com/office/drawing/2014/main" id="{DB448881-6A1B-1D51-7639-7A15303C5CF7}"/>
                </a:ext>
              </a:extLst>
            </p:cNvPr>
            <p:cNvSpPr txBox="1"/>
            <p:nvPr/>
          </p:nvSpPr>
          <p:spPr>
            <a:xfrm>
              <a:off x="4552162" y="4741931"/>
              <a:ext cx="2635380" cy="518641"/>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بناء قاعدة بيانات عن الشركاء المحتملين والمستهدفين بالتعاون إقليميا وعالميا.</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33" name="TextBox 32">
              <a:extLst>
                <a:ext uri="{FF2B5EF4-FFF2-40B4-BE49-F238E27FC236}">
                  <a16:creationId xmlns:a16="http://schemas.microsoft.com/office/drawing/2014/main" id="{A6F7069C-4166-B5EC-137D-EB226854529B}"/>
                </a:ext>
              </a:extLst>
            </p:cNvPr>
            <p:cNvSpPr txBox="1"/>
            <p:nvPr/>
          </p:nvSpPr>
          <p:spPr>
            <a:xfrm>
              <a:off x="7064455" y="4741931"/>
              <a:ext cx="521395" cy="518641"/>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200" kern="0" dirty="0">
                  <a:solidFill>
                    <a:schemeClr val="accent6">
                      <a:lumMod val="60000"/>
                      <a:lumOff val="40000"/>
                    </a:schemeClr>
                  </a:solidFill>
                  <a:latin typeface="TS Safaa Medium" pitchFamily="2" charset="-78"/>
                  <a:ea typeface="GE SS Two Medium" panose="020A0503020102020204" pitchFamily="18" charset="-78"/>
                  <a:cs typeface="TS Safaa Medium" pitchFamily="2" charset="-78"/>
                </a:rPr>
                <a:t>04</a:t>
              </a:r>
              <a:endPar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9" name="TextBox 8">
              <a:extLst>
                <a:ext uri="{FF2B5EF4-FFF2-40B4-BE49-F238E27FC236}">
                  <a16:creationId xmlns:a16="http://schemas.microsoft.com/office/drawing/2014/main" id="{DD96F09B-07C4-B91C-21D2-DB1C840EEE34}"/>
                </a:ext>
              </a:extLst>
            </p:cNvPr>
            <p:cNvSpPr txBox="1">
              <a:spLocks noChangeAspect="1"/>
            </p:cNvSpPr>
            <p:nvPr/>
          </p:nvSpPr>
          <p:spPr>
            <a:xfrm>
              <a:off x="7526238" y="4944450"/>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82" name="TextBox 81">
              <a:extLst>
                <a:ext uri="{FF2B5EF4-FFF2-40B4-BE49-F238E27FC236}">
                  <a16:creationId xmlns:a16="http://schemas.microsoft.com/office/drawing/2014/main" id="{0CDE018D-6377-7FF6-CBB0-5DB6ACDC7163}"/>
                </a:ext>
              </a:extLst>
            </p:cNvPr>
            <p:cNvSpPr txBox="1"/>
            <p:nvPr/>
          </p:nvSpPr>
          <p:spPr>
            <a:xfrm>
              <a:off x="4552162" y="5466011"/>
              <a:ext cx="2635380" cy="649234"/>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S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تنظيم الزيارات المتبادلة بين الجامعة والجهات الدولية الأخرى.</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34" name="TextBox 33">
              <a:extLst>
                <a:ext uri="{FF2B5EF4-FFF2-40B4-BE49-F238E27FC236}">
                  <a16:creationId xmlns:a16="http://schemas.microsoft.com/office/drawing/2014/main" id="{5AF4B8B7-AC75-6075-DB28-2F0D29B0E55A}"/>
                </a:ext>
              </a:extLst>
            </p:cNvPr>
            <p:cNvSpPr txBox="1"/>
            <p:nvPr/>
          </p:nvSpPr>
          <p:spPr>
            <a:xfrm>
              <a:off x="7064455" y="5466011"/>
              <a:ext cx="521395" cy="649234"/>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05</a:t>
              </a:r>
            </a:p>
          </p:txBody>
        </p:sp>
        <p:sp>
          <p:nvSpPr>
            <p:cNvPr id="10" name="TextBox 9">
              <a:extLst>
                <a:ext uri="{FF2B5EF4-FFF2-40B4-BE49-F238E27FC236}">
                  <a16:creationId xmlns:a16="http://schemas.microsoft.com/office/drawing/2014/main" id="{CEE81B0A-143A-0E87-5685-75A533B010B5}"/>
                </a:ext>
              </a:extLst>
            </p:cNvPr>
            <p:cNvSpPr txBox="1">
              <a:spLocks noChangeAspect="1"/>
            </p:cNvSpPr>
            <p:nvPr/>
          </p:nvSpPr>
          <p:spPr>
            <a:xfrm>
              <a:off x="7526238" y="5733827"/>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16" name="TextBox 15">
              <a:extLst>
                <a:ext uri="{FF2B5EF4-FFF2-40B4-BE49-F238E27FC236}">
                  <a16:creationId xmlns:a16="http://schemas.microsoft.com/office/drawing/2014/main" id="{274C82D1-9CD7-1D2D-5FD3-38DF1E9053A9}"/>
                </a:ext>
              </a:extLst>
            </p:cNvPr>
            <p:cNvSpPr txBox="1"/>
            <p:nvPr/>
          </p:nvSpPr>
          <p:spPr>
            <a:xfrm>
              <a:off x="8302909" y="2672908"/>
              <a:ext cx="2635380" cy="522000"/>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تحديد الاحتياجات ودراسة الوضع الراهن.</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70" name="TextBox 69">
              <a:extLst>
                <a:ext uri="{FF2B5EF4-FFF2-40B4-BE49-F238E27FC236}">
                  <a16:creationId xmlns:a16="http://schemas.microsoft.com/office/drawing/2014/main" id="{61FBE7FF-CB29-AB3B-BD0D-4A77CA4ABF37}"/>
                </a:ext>
              </a:extLst>
            </p:cNvPr>
            <p:cNvSpPr txBox="1"/>
            <p:nvPr/>
          </p:nvSpPr>
          <p:spPr>
            <a:xfrm>
              <a:off x="4603341" y="2698151"/>
              <a:ext cx="2635380" cy="522000"/>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S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a:t>
              </a: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هيئة البيئة التعليمية وإعدادها للتعاون الدولي</a:t>
              </a:r>
              <a:r>
                <a:rPr lang="ar-SA" sz="1200" kern="0" dirty="0">
                  <a:solidFill>
                    <a:schemeClr val="accent4"/>
                  </a:solidFill>
                  <a:latin typeface="GE SS Two Medium" panose="020A0503020102020204" pitchFamily="18" charset="-78"/>
                  <a:ea typeface="GE SS Two Medium" panose="020A0503020102020204" pitchFamily="18" charset="-78"/>
                  <a:cs typeface="GE SS Two Medium" panose="020A0503020102020204" pitchFamily="18" charset="-78"/>
                </a:rPr>
                <a:t>.</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86" name="TextBox 85">
              <a:extLst>
                <a:ext uri="{FF2B5EF4-FFF2-40B4-BE49-F238E27FC236}">
                  <a16:creationId xmlns:a16="http://schemas.microsoft.com/office/drawing/2014/main" id="{0443DC9A-640D-519F-CAEC-A321A293BA0E}"/>
                </a:ext>
              </a:extLst>
            </p:cNvPr>
            <p:cNvSpPr txBox="1"/>
            <p:nvPr/>
          </p:nvSpPr>
          <p:spPr>
            <a:xfrm>
              <a:off x="855403" y="2559614"/>
              <a:ext cx="2635380" cy="522000"/>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0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 </a:t>
              </a: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تحديد أنظمة وسائل التقويم.</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28" name="TextBox 27">
              <a:extLst>
                <a:ext uri="{FF2B5EF4-FFF2-40B4-BE49-F238E27FC236}">
                  <a16:creationId xmlns:a16="http://schemas.microsoft.com/office/drawing/2014/main" id="{D5F60E45-0CDC-864C-D350-E470C57F7524}"/>
                </a:ext>
              </a:extLst>
            </p:cNvPr>
            <p:cNvSpPr txBox="1"/>
            <p:nvPr/>
          </p:nvSpPr>
          <p:spPr>
            <a:xfrm>
              <a:off x="10761212" y="2559614"/>
              <a:ext cx="521395" cy="522000"/>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01</a:t>
              </a:r>
            </a:p>
          </p:txBody>
        </p:sp>
        <p:sp>
          <p:nvSpPr>
            <p:cNvPr id="30" name="TextBox 29">
              <a:extLst>
                <a:ext uri="{FF2B5EF4-FFF2-40B4-BE49-F238E27FC236}">
                  <a16:creationId xmlns:a16="http://schemas.microsoft.com/office/drawing/2014/main" id="{1F651DE2-5BDA-CB8F-3278-805BA3C24281}"/>
                </a:ext>
              </a:extLst>
            </p:cNvPr>
            <p:cNvSpPr txBox="1"/>
            <p:nvPr/>
          </p:nvSpPr>
          <p:spPr>
            <a:xfrm>
              <a:off x="7064455" y="2561294"/>
              <a:ext cx="521395" cy="518641"/>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01</a:t>
              </a:r>
            </a:p>
          </p:txBody>
        </p:sp>
        <p:sp>
          <p:nvSpPr>
            <p:cNvPr id="35" name="TextBox 34">
              <a:extLst>
                <a:ext uri="{FF2B5EF4-FFF2-40B4-BE49-F238E27FC236}">
                  <a16:creationId xmlns:a16="http://schemas.microsoft.com/office/drawing/2014/main" id="{E98790E1-9987-7C60-7736-67552854D2A7}"/>
                </a:ext>
              </a:extLst>
            </p:cNvPr>
            <p:cNvSpPr txBox="1"/>
            <p:nvPr/>
          </p:nvSpPr>
          <p:spPr>
            <a:xfrm>
              <a:off x="3367696" y="2559614"/>
              <a:ext cx="521395" cy="522000"/>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01</a:t>
              </a:r>
            </a:p>
          </p:txBody>
        </p:sp>
        <p:sp>
          <p:nvSpPr>
            <p:cNvPr id="3" name="TextBox 2">
              <a:extLst>
                <a:ext uri="{FF2B5EF4-FFF2-40B4-BE49-F238E27FC236}">
                  <a16:creationId xmlns:a16="http://schemas.microsoft.com/office/drawing/2014/main" id="{8F1FC68A-31DD-54C9-FDCD-142EF96225F4}"/>
                </a:ext>
              </a:extLst>
            </p:cNvPr>
            <p:cNvSpPr txBox="1">
              <a:spLocks noChangeAspect="1"/>
            </p:cNvSpPr>
            <p:nvPr/>
          </p:nvSpPr>
          <p:spPr>
            <a:xfrm>
              <a:off x="11222995" y="2763813"/>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5" name="TextBox 4">
              <a:extLst>
                <a:ext uri="{FF2B5EF4-FFF2-40B4-BE49-F238E27FC236}">
                  <a16:creationId xmlns:a16="http://schemas.microsoft.com/office/drawing/2014/main" id="{7ABE15AF-3DC7-AFA3-D890-FCF7A90E9AAA}"/>
                </a:ext>
              </a:extLst>
            </p:cNvPr>
            <p:cNvSpPr txBox="1">
              <a:spLocks noChangeAspect="1"/>
            </p:cNvSpPr>
            <p:nvPr/>
          </p:nvSpPr>
          <p:spPr>
            <a:xfrm>
              <a:off x="7526238" y="2763813"/>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11" name="TextBox 10">
              <a:extLst>
                <a:ext uri="{FF2B5EF4-FFF2-40B4-BE49-F238E27FC236}">
                  <a16:creationId xmlns:a16="http://schemas.microsoft.com/office/drawing/2014/main" id="{B01F1B99-7280-62C8-3D53-B959C68EC867}"/>
                </a:ext>
              </a:extLst>
            </p:cNvPr>
            <p:cNvSpPr txBox="1">
              <a:spLocks noChangeAspect="1"/>
            </p:cNvSpPr>
            <p:nvPr/>
          </p:nvSpPr>
          <p:spPr>
            <a:xfrm>
              <a:off x="3829479" y="2763813"/>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18" name="TextBox 17">
              <a:extLst>
                <a:ext uri="{FF2B5EF4-FFF2-40B4-BE49-F238E27FC236}">
                  <a16:creationId xmlns:a16="http://schemas.microsoft.com/office/drawing/2014/main" id="{AF105DB1-6D5E-3E05-E2FE-9B6C3D5720FD}"/>
                </a:ext>
              </a:extLst>
            </p:cNvPr>
            <p:cNvSpPr txBox="1"/>
            <p:nvPr/>
          </p:nvSpPr>
          <p:spPr>
            <a:xfrm>
              <a:off x="8248919" y="3288733"/>
              <a:ext cx="2635380" cy="518641"/>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جمع المعلومات واستطلاع التوجه الوطني والخيارات في السوق العالمية.</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71" name="TextBox 70">
              <a:extLst>
                <a:ext uri="{FF2B5EF4-FFF2-40B4-BE49-F238E27FC236}">
                  <a16:creationId xmlns:a16="http://schemas.microsoft.com/office/drawing/2014/main" id="{364C9D24-5558-3B78-26B7-688300D6B9AA}"/>
                </a:ext>
              </a:extLst>
            </p:cNvPr>
            <p:cNvSpPr txBox="1"/>
            <p:nvPr/>
          </p:nvSpPr>
          <p:spPr>
            <a:xfrm>
              <a:off x="4552162" y="3287053"/>
              <a:ext cx="2635380" cy="522000"/>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تحديد أوجه ومستويات التعاون.</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87" name="TextBox 86">
              <a:extLst>
                <a:ext uri="{FF2B5EF4-FFF2-40B4-BE49-F238E27FC236}">
                  <a16:creationId xmlns:a16="http://schemas.microsoft.com/office/drawing/2014/main" id="{E179E9EA-5ACD-E2C6-4D84-EFC882F7B298}"/>
                </a:ext>
              </a:extLst>
            </p:cNvPr>
            <p:cNvSpPr txBox="1"/>
            <p:nvPr/>
          </p:nvSpPr>
          <p:spPr>
            <a:xfrm>
              <a:off x="855403" y="3288733"/>
              <a:ext cx="2635380" cy="518641"/>
            </a:xfrm>
            <a:prstGeom prst="rect">
              <a:avLst/>
            </a:prstGeom>
            <a:solidFill>
              <a:schemeClr val="accent4">
                <a:alpha val="0"/>
              </a:schemeClr>
            </a:solidFill>
          </p:spPr>
          <p:txBody>
            <a:bodyPr wrap="square" rtlCol="0" anchor="ctr">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MA" sz="10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 </a:t>
              </a:r>
              <a:r>
                <a:rPr kumimoji="0" lang="ar-MA"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rPr>
                <a:t>استثمار نتائج التقويم في التحسين والتطوير واتخاذ القرار.</a:t>
              </a:r>
              <a:endParaRPr kumimoji="0" lang="en-US" sz="1200" u="none" strike="noStrike" kern="0" cap="none" spc="0" normalizeH="0" baseline="0" noProof="0" dirty="0">
                <a:ln>
                  <a:noFill/>
                </a:ln>
                <a:solidFill>
                  <a:schemeClr val="accent4"/>
                </a:solidFill>
                <a:effectLst/>
                <a:uLnTx/>
                <a:uFillTx/>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29" name="TextBox 28">
              <a:extLst>
                <a:ext uri="{FF2B5EF4-FFF2-40B4-BE49-F238E27FC236}">
                  <a16:creationId xmlns:a16="http://schemas.microsoft.com/office/drawing/2014/main" id="{0AEF3AD9-CC06-DB1A-CF2F-94E3FE04F5AF}"/>
                </a:ext>
              </a:extLst>
            </p:cNvPr>
            <p:cNvSpPr txBox="1"/>
            <p:nvPr/>
          </p:nvSpPr>
          <p:spPr>
            <a:xfrm>
              <a:off x="10761212" y="3288733"/>
              <a:ext cx="521395" cy="518641"/>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02</a:t>
              </a:r>
            </a:p>
          </p:txBody>
        </p:sp>
        <p:sp>
          <p:nvSpPr>
            <p:cNvPr id="31" name="TextBox 30">
              <a:extLst>
                <a:ext uri="{FF2B5EF4-FFF2-40B4-BE49-F238E27FC236}">
                  <a16:creationId xmlns:a16="http://schemas.microsoft.com/office/drawing/2014/main" id="{33A03FD4-00AD-4985-FA26-4ACD9F64671F}"/>
                </a:ext>
              </a:extLst>
            </p:cNvPr>
            <p:cNvSpPr txBox="1"/>
            <p:nvPr/>
          </p:nvSpPr>
          <p:spPr>
            <a:xfrm>
              <a:off x="7064455" y="3287053"/>
              <a:ext cx="521395" cy="522000"/>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02</a:t>
              </a:r>
            </a:p>
          </p:txBody>
        </p:sp>
        <p:sp>
          <p:nvSpPr>
            <p:cNvPr id="36" name="TextBox 35">
              <a:extLst>
                <a:ext uri="{FF2B5EF4-FFF2-40B4-BE49-F238E27FC236}">
                  <a16:creationId xmlns:a16="http://schemas.microsoft.com/office/drawing/2014/main" id="{B145625E-D529-FAF8-F03E-BBBC6C6E5F4C}"/>
                </a:ext>
              </a:extLst>
            </p:cNvPr>
            <p:cNvSpPr txBox="1"/>
            <p:nvPr/>
          </p:nvSpPr>
          <p:spPr>
            <a:xfrm>
              <a:off x="3367696" y="3288733"/>
              <a:ext cx="521395" cy="518641"/>
            </a:xfrm>
            <a:prstGeom prst="rect">
              <a:avLst/>
            </a:prstGeom>
            <a:noFill/>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en-US" sz="12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rPr>
                <a:t>02</a:t>
              </a:r>
            </a:p>
          </p:txBody>
        </p:sp>
        <p:sp>
          <p:nvSpPr>
            <p:cNvPr id="4" name="TextBox 3">
              <a:extLst>
                <a:ext uri="{FF2B5EF4-FFF2-40B4-BE49-F238E27FC236}">
                  <a16:creationId xmlns:a16="http://schemas.microsoft.com/office/drawing/2014/main" id="{A501FED6-8B17-B99F-9665-362D84E2F983}"/>
                </a:ext>
              </a:extLst>
            </p:cNvPr>
            <p:cNvSpPr txBox="1">
              <a:spLocks noChangeAspect="1"/>
            </p:cNvSpPr>
            <p:nvPr/>
          </p:nvSpPr>
          <p:spPr>
            <a:xfrm>
              <a:off x="11222995" y="3491252"/>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7" name="TextBox 6">
              <a:extLst>
                <a:ext uri="{FF2B5EF4-FFF2-40B4-BE49-F238E27FC236}">
                  <a16:creationId xmlns:a16="http://schemas.microsoft.com/office/drawing/2014/main" id="{302BDD68-F212-872F-A41E-72003A2E0C04}"/>
                </a:ext>
              </a:extLst>
            </p:cNvPr>
            <p:cNvSpPr txBox="1">
              <a:spLocks noChangeAspect="1"/>
            </p:cNvSpPr>
            <p:nvPr/>
          </p:nvSpPr>
          <p:spPr>
            <a:xfrm>
              <a:off x="7526238" y="3491252"/>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sp>
          <p:nvSpPr>
            <p:cNvPr id="13" name="TextBox 12">
              <a:extLst>
                <a:ext uri="{FF2B5EF4-FFF2-40B4-BE49-F238E27FC236}">
                  <a16:creationId xmlns:a16="http://schemas.microsoft.com/office/drawing/2014/main" id="{E1C39EA0-1C0B-4EC4-6E74-CDB37EAC0B21}"/>
                </a:ext>
              </a:extLst>
            </p:cNvPr>
            <p:cNvSpPr txBox="1">
              <a:spLocks noChangeAspect="1"/>
            </p:cNvSpPr>
            <p:nvPr/>
          </p:nvSpPr>
          <p:spPr>
            <a:xfrm>
              <a:off x="3829479" y="3491252"/>
              <a:ext cx="113603" cy="113603"/>
            </a:xfrm>
            <a:prstGeom prst="ellipse">
              <a:avLst/>
            </a:prstGeom>
            <a:solidFill>
              <a:schemeClr val="accent1">
                <a:lumMod val="20000"/>
                <a:lumOff val="80000"/>
              </a:schemeClr>
            </a:solidFill>
            <a:ln w="15875">
              <a:solidFill>
                <a:schemeClr val="accent1">
                  <a:lumMod val="40000"/>
                  <a:lumOff val="60000"/>
                </a:schemeClr>
              </a:solidFill>
            </a:ln>
          </p:spPr>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00" u="none" strike="noStrike" kern="0" cap="none" spc="0" normalizeH="0" baseline="0" noProof="0" dirty="0">
                <a:ln>
                  <a:noFill/>
                </a:ln>
                <a:solidFill>
                  <a:schemeClr val="accent6">
                    <a:lumMod val="60000"/>
                    <a:lumOff val="40000"/>
                  </a:schemeClr>
                </a:solidFill>
                <a:effectLst/>
                <a:uLnTx/>
                <a:uFillTx/>
                <a:latin typeface="TS Safaa Medium" pitchFamily="2" charset="-78"/>
                <a:ea typeface="GE SS Two Medium" panose="020A0503020102020204" pitchFamily="18" charset="-78"/>
                <a:cs typeface="TS Safaa Medium" pitchFamily="2" charset="-78"/>
              </a:endParaRPr>
            </a:p>
          </p:txBody>
        </p:sp>
        <p:cxnSp>
          <p:nvCxnSpPr>
            <p:cNvPr id="20" name="Straight Connector 19">
              <a:extLst>
                <a:ext uri="{FF2B5EF4-FFF2-40B4-BE49-F238E27FC236}">
                  <a16:creationId xmlns:a16="http://schemas.microsoft.com/office/drawing/2014/main" id="{FC8215AA-9AC6-C68D-54F9-74C21002FC50}"/>
                </a:ext>
              </a:extLst>
            </p:cNvPr>
            <p:cNvCxnSpPr>
              <a:cxnSpLocks/>
              <a:stCxn id="3" idx="4"/>
              <a:endCxn id="4" idx="0"/>
            </p:cNvCxnSpPr>
            <p:nvPr/>
          </p:nvCxnSpPr>
          <p:spPr>
            <a:xfrm>
              <a:off x="11279797" y="2877416"/>
              <a:ext cx="0" cy="6138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598159A-9F01-326C-0BE8-FA2958A2BC58}"/>
                </a:ext>
              </a:extLst>
            </p:cNvPr>
            <p:cNvCxnSpPr>
              <a:cxnSpLocks/>
              <a:stCxn id="5" idx="4"/>
              <a:endCxn id="7" idx="0"/>
            </p:cNvCxnSpPr>
            <p:nvPr/>
          </p:nvCxnSpPr>
          <p:spPr>
            <a:xfrm>
              <a:off x="7583040" y="2877416"/>
              <a:ext cx="0" cy="6138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FD3406-D1F8-5201-3949-464F50AF98A9}"/>
                </a:ext>
              </a:extLst>
            </p:cNvPr>
            <p:cNvCxnSpPr>
              <a:cxnSpLocks/>
              <a:stCxn id="7" idx="4"/>
              <a:endCxn id="8" idx="0"/>
            </p:cNvCxnSpPr>
            <p:nvPr/>
          </p:nvCxnSpPr>
          <p:spPr>
            <a:xfrm>
              <a:off x="7583040" y="3604855"/>
              <a:ext cx="0" cy="6138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A256FB-6C4C-3CAF-2210-DE426B907854}"/>
                </a:ext>
              </a:extLst>
            </p:cNvPr>
            <p:cNvCxnSpPr>
              <a:cxnSpLocks/>
              <a:stCxn id="8" idx="4"/>
              <a:endCxn id="9" idx="0"/>
            </p:cNvCxnSpPr>
            <p:nvPr/>
          </p:nvCxnSpPr>
          <p:spPr>
            <a:xfrm>
              <a:off x="7583040" y="4332294"/>
              <a:ext cx="0" cy="61215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5A50A7-2263-DA61-3E05-5A318018B66D}"/>
                </a:ext>
              </a:extLst>
            </p:cNvPr>
            <p:cNvCxnSpPr>
              <a:cxnSpLocks/>
              <a:stCxn id="9" idx="4"/>
              <a:endCxn id="10" idx="0"/>
            </p:cNvCxnSpPr>
            <p:nvPr/>
          </p:nvCxnSpPr>
          <p:spPr>
            <a:xfrm>
              <a:off x="7583040" y="5058053"/>
              <a:ext cx="0" cy="675774"/>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A205E89-7276-0039-C3FC-2DAA4E9C6AD5}"/>
                </a:ext>
              </a:extLst>
            </p:cNvPr>
            <p:cNvCxnSpPr>
              <a:cxnSpLocks/>
              <a:stCxn id="11" idx="4"/>
              <a:endCxn id="13" idx="0"/>
            </p:cNvCxnSpPr>
            <p:nvPr/>
          </p:nvCxnSpPr>
          <p:spPr>
            <a:xfrm>
              <a:off x="3886281" y="2877416"/>
              <a:ext cx="0" cy="6138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0D5419-1956-3AAA-9B8A-4FDA7C2D1EE1}"/>
                </a:ext>
              </a:extLst>
            </p:cNvPr>
            <p:cNvCxnSpPr>
              <a:cxnSpLocks/>
              <a:stCxn id="5" idx="6"/>
              <a:endCxn id="4" idx="4"/>
            </p:cNvCxnSpPr>
            <p:nvPr/>
          </p:nvCxnSpPr>
          <p:spPr>
            <a:xfrm>
              <a:off x="7639841" y="2820615"/>
              <a:ext cx="3639956" cy="784240"/>
            </a:xfrm>
            <a:prstGeom prst="bentConnector4">
              <a:avLst>
                <a:gd name="adj1" fmla="val 10477"/>
                <a:gd name="adj2" fmla="val 129149"/>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79">
              <a:extLst>
                <a:ext uri="{FF2B5EF4-FFF2-40B4-BE49-F238E27FC236}">
                  <a16:creationId xmlns:a16="http://schemas.microsoft.com/office/drawing/2014/main" id="{67AB4607-C644-34DE-D95D-78A1A51C4051}"/>
                </a:ext>
              </a:extLst>
            </p:cNvPr>
            <p:cNvCxnSpPr>
              <a:cxnSpLocks/>
              <a:stCxn id="11" idx="6"/>
              <a:endCxn id="10" idx="4"/>
            </p:cNvCxnSpPr>
            <p:nvPr/>
          </p:nvCxnSpPr>
          <p:spPr>
            <a:xfrm>
              <a:off x="3943082" y="2820615"/>
              <a:ext cx="3639958" cy="3026815"/>
            </a:xfrm>
            <a:prstGeom prst="bentConnector4">
              <a:avLst>
                <a:gd name="adj1" fmla="val 8885"/>
                <a:gd name="adj2" fmla="val 107552"/>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5FD531F-3658-8D8B-AEA5-9F308AE279F4}"/>
              </a:ext>
            </a:extLst>
          </p:cNvPr>
          <p:cNvSpPr>
            <a:spLocks noGrp="1"/>
          </p:cNvSpPr>
          <p:nvPr>
            <p:ph type="sldNum" sz="quarter" idx="14"/>
          </p:nvPr>
        </p:nvSpPr>
        <p:spPr/>
        <p:txBody>
          <a:bodyPr/>
          <a:lstStyle/>
          <a:p>
            <a:fld id="{9B879DE1-0983-4DFE-A764-467157372676}" type="slidenum">
              <a:rPr lang="en-US" smtClean="0"/>
              <a:pPr/>
              <a:t>5</a:t>
            </a:fld>
            <a:endParaRPr lang="en-US" dirty="0"/>
          </a:p>
        </p:txBody>
      </p:sp>
    </p:spTree>
    <p:extLst>
      <p:ext uri="{BB962C8B-B14F-4D97-AF65-F5344CB8AC3E}">
        <p14:creationId xmlns:p14="http://schemas.microsoft.com/office/powerpoint/2010/main" val="256424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35" name="object 12">
            <a:extLst>
              <a:ext uri="{FF2B5EF4-FFF2-40B4-BE49-F238E27FC236}">
                <a16:creationId xmlns:a16="http://schemas.microsoft.com/office/drawing/2014/main" id="{D2310443-29AB-ADE1-1C3D-2F0A90A87095}"/>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أولاً: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التخطيط</a:t>
            </a:r>
          </a:p>
        </p:txBody>
      </p:sp>
      <p:grpSp>
        <p:nvGrpSpPr>
          <p:cNvPr id="21" name="Group 20">
            <a:extLst>
              <a:ext uri="{FF2B5EF4-FFF2-40B4-BE49-F238E27FC236}">
                <a16:creationId xmlns:a16="http://schemas.microsoft.com/office/drawing/2014/main" id="{CF0CCE0E-17DF-6FBD-D102-9123C9E5FB76}"/>
              </a:ext>
            </a:extLst>
          </p:cNvPr>
          <p:cNvGrpSpPr/>
          <p:nvPr/>
        </p:nvGrpSpPr>
        <p:grpSpPr>
          <a:xfrm>
            <a:off x="550863" y="1952243"/>
            <a:ext cx="11092368" cy="3821324"/>
            <a:chOff x="548771" y="2055393"/>
            <a:chExt cx="11092368" cy="3088107"/>
          </a:xfrm>
        </p:grpSpPr>
        <p:grpSp>
          <p:nvGrpSpPr>
            <p:cNvPr id="19" name="Group 18">
              <a:extLst>
                <a:ext uri="{FF2B5EF4-FFF2-40B4-BE49-F238E27FC236}">
                  <a16:creationId xmlns:a16="http://schemas.microsoft.com/office/drawing/2014/main" id="{B068996F-1E77-434F-B1C0-A038DD22BCF0}"/>
                </a:ext>
              </a:extLst>
            </p:cNvPr>
            <p:cNvGrpSpPr/>
            <p:nvPr/>
          </p:nvGrpSpPr>
          <p:grpSpPr>
            <a:xfrm>
              <a:off x="548771" y="2055393"/>
              <a:ext cx="11092368" cy="1690679"/>
              <a:chOff x="548771" y="2055393"/>
              <a:chExt cx="11092368" cy="1690679"/>
            </a:xfrm>
          </p:grpSpPr>
          <p:sp>
            <p:nvSpPr>
              <p:cNvPr id="18" name="TextBox 17">
                <a:extLst>
                  <a:ext uri="{FF2B5EF4-FFF2-40B4-BE49-F238E27FC236}">
                    <a16:creationId xmlns:a16="http://schemas.microsoft.com/office/drawing/2014/main" id="{2E7FB463-06EC-5EC4-54ED-4E3307B5A185}"/>
                  </a:ext>
                </a:extLst>
              </p:cNvPr>
              <p:cNvSpPr txBox="1"/>
              <p:nvPr/>
            </p:nvSpPr>
            <p:spPr>
              <a:xfrm>
                <a:off x="548771" y="2055393"/>
                <a:ext cx="11092368" cy="1690679"/>
              </a:xfrm>
              <a:prstGeom prst="roundRect">
                <a:avLst>
                  <a:gd name="adj" fmla="val 13483"/>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دراسة الوضع الراهن وتحديد الاحتياجات</a:t>
                </a:r>
              </a:p>
            </p:txBody>
          </p:sp>
          <p:grpSp>
            <p:nvGrpSpPr>
              <p:cNvPr id="9" name="Group 8">
                <a:extLst>
                  <a:ext uri="{FF2B5EF4-FFF2-40B4-BE49-F238E27FC236}">
                    <a16:creationId xmlns:a16="http://schemas.microsoft.com/office/drawing/2014/main" id="{2176FCE7-9BF5-C27A-1CDC-25980E0FFD66}"/>
                  </a:ext>
                </a:extLst>
              </p:cNvPr>
              <p:cNvGrpSpPr/>
              <p:nvPr/>
            </p:nvGrpSpPr>
            <p:grpSpPr>
              <a:xfrm>
                <a:off x="965393" y="2282670"/>
                <a:ext cx="10190815" cy="1157168"/>
                <a:chOff x="965393" y="2918097"/>
                <a:chExt cx="10190815" cy="1157168"/>
              </a:xfrm>
              <a:solidFill>
                <a:schemeClr val="accent4">
                  <a:lumMod val="10000"/>
                  <a:lumOff val="90000"/>
                </a:schemeClr>
              </a:solidFill>
            </p:grpSpPr>
            <p:sp>
              <p:nvSpPr>
                <p:cNvPr id="26" name="TextBox 25">
                  <a:extLst>
                    <a:ext uri="{FF2B5EF4-FFF2-40B4-BE49-F238E27FC236}">
                      <a16:creationId xmlns:a16="http://schemas.microsoft.com/office/drawing/2014/main" id="{97016C7A-D38D-9238-C1A8-A5E16DA9FE7A}"/>
                    </a:ext>
                  </a:extLst>
                </p:cNvPr>
                <p:cNvSpPr txBox="1"/>
                <p:nvPr/>
              </p:nvSpPr>
              <p:spPr>
                <a:xfrm>
                  <a:off x="6269111" y="3155796"/>
                  <a:ext cx="4887097" cy="919469"/>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معرفة مواطن الاحتياج  لمعالجتها بالتعاون مع المؤسسات العالمية الأكثر خبرة.</a:t>
                  </a:r>
                  <a:r>
                    <a:rPr lang="en-US"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 </a:t>
                  </a:r>
                </a:p>
                <a:p>
                  <a:pPr marL="139700" marR="0" lvl="0" algn="r" rtl="1">
                    <a:lnSpc>
                      <a:spcPct val="200000"/>
                    </a:lnSpc>
                    <a:spcBef>
                      <a:spcPts val="0"/>
                    </a:spcBef>
                    <a:spcAft>
                      <a:spcPts val="0"/>
                    </a:spcAft>
                    <a:buClr>
                      <a:schemeClr val="accent1"/>
                    </a:buClr>
                    <a:buSzPct val="100000"/>
                  </a:pPr>
                  <a:r>
                    <a:rPr lang="ar-SA" sz="1200" dirty="0">
                      <a:solidFill>
                        <a:schemeClr val="accent4"/>
                      </a:solidFill>
                      <a:latin typeface="GE SS Two Light" panose="020A0503020102020204" pitchFamily="18" charset="-78"/>
                      <a:ea typeface="GE SS Two Light" panose="020A0503020102020204" pitchFamily="18" charset="-78"/>
                      <a:cs typeface="GE SS Two Light" panose="020A0503020102020204" pitchFamily="18" charset="-78"/>
                    </a:rPr>
                    <a:t>مثال: </a:t>
                  </a: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(التعاون البحثي، نقل المعرفة والبحث، الابتكار وتمويل المخرج إلى منتج لدعم الاقتصاد المعرفي).</a:t>
                  </a:r>
                  <a:r>
                    <a:rPr lang="ar-SA" sz="1200" u="sng" dirty="0">
                      <a:solidFill>
                        <a:srgbClr val="0070C0"/>
                      </a:solidFill>
                      <a:latin typeface="GE SS Two Light" panose="020A0503020102020204" pitchFamily="18" charset="-78"/>
                      <a:ea typeface="GE SS Two Light" panose="020A0503020102020204" pitchFamily="18" charset="-78"/>
                      <a:cs typeface="GE SS Two Light" panose="020A0503020102020204" pitchFamily="18" charset="-78"/>
                      <a:hlinkClick r:id="rId2"/>
                    </a:rPr>
                    <a:t>(نموذج اقتراح شراكة دولية)</a:t>
                  </a:r>
                  <a:endParaRPr lang="ar-SA" sz="1200" u="sng" dirty="0">
                    <a:solidFill>
                      <a:srgbClr val="0070C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44" name="TextBox 43">
                  <a:extLst>
                    <a:ext uri="{FF2B5EF4-FFF2-40B4-BE49-F238E27FC236}">
                      <a16:creationId xmlns:a16="http://schemas.microsoft.com/office/drawing/2014/main" id="{463AF215-96F8-9316-FAE0-3E0C8FDD529D}"/>
                    </a:ext>
                  </a:extLst>
                </p:cNvPr>
                <p:cNvSpPr txBox="1"/>
                <p:nvPr/>
              </p:nvSpPr>
              <p:spPr>
                <a:xfrm>
                  <a:off x="965393" y="2918097"/>
                  <a:ext cx="4887097" cy="919482"/>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تمييز عناصر القوة واستثمارها في التسويق لأعمال الجامعة وخدماتها دوليًا.</a:t>
                  </a:r>
                  <a:endParaRPr lang="en-US"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endParaRPr>
                </a:p>
                <a:p>
                  <a:pPr marL="139700" marR="0" lvl="0" algn="r" rtl="1">
                    <a:lnSpc>
                      <a:spcPct val="200000"/>
                    </a:lnSpc>
                    <a:spcBef>
                      <a:spcPts val="0"/>
                    </a:spcBef>
                    <a:spcAft>
                      <a:spcPts val="0"/>
                    </a:spcAft>
                    <a:buClr>
                      <a:schemeClr val="accent1"/>
                    </a:buClr>
                    <a:buSzPct val="100000"/>
                  </a:pPr>
                  <a:r>
                    <a:rPr lang="ar-SA" sz="1200" dirty="0">
                      <a:solidFill>
                        <a:schemeClr val="accent4"/>
                      </a:solidFill>
                      <a:latin typeface="GE SS Two Light" panose="020A0503020102020204" pitchFamily="18" charset="-78"/>
                      <a:ea typeface="GE SS Two Light" panose="020A0503020102020204" pitchFamily="18" charset="-78"/>
                      <a:cs typeface="GE SS Two Light" panose="020A0503020102020204" pitchFamily="18" charset="-78"/>
                    </a:rPr>
                    <a:t>مثال: </a:t>
                  </a:r>
                  <a:r>
                    <a:rPr lang="ar-SA" sz="1200" dirty="0">
                      <a:solidFill>
                        <a:schemeClr val="tx2"/>
                      </a:solidFill>
                      <a:latin typeface="GE SS Two Light" panose="020A0503020102020204" pitchFamily="18" charset="-78"/>
                      <a:ea typeface="GE SS Two Light" panose="020A0503020102020204" pitchFamily="18" charset="-78"/>
                      <a:cs typeface="GE SS Two Light" panose="020A0503020102020204" pitchFamily="18" charset="-78"/>
                    </a:rPr>
                    <a:t>( أبرز الكليات كاللغة العربية، كلية الهندسة، معهد اللغة العربية لغير الناطقين بها، معهد أبحاث الحج، الشراكات المحلية، التقنية،..)</a:t>
                  </a:r>
                </a:p>
              </p:txBody>
            </p:sp>
          </p:grpSp>
          <p:sp>
            <p:nvSpPr>
              <p:cNvPr id="15" name="Rounded Rectangle 14">
                <a:extLst>
                  <a:ext uri="{FF2B5EF4-FFF2-40B4-BE49-F238E27FC236}">
                    <a16:creationId xmlns:a16="http://schemas.microsoft.com/office/drawing/2014/main" id="{7A39699B-4376-9FE5-7D60-D3BA7E623219}"/>
                  </a:ext>
                </a:extLst>
              </p:cNvPr>
              <p:cNvSpPr>
                <a:spLocks noChangeAspect="1"/>
              </p:cNvSpPr>
              <p:nvPr/>
            </p:nvSpPr>
            <p:spPr>
              <a:xfrm>
                <a:off x="11052440" y="2163343"/>
                <a:ext cx="531548" cy="531549"/>
              </a:xfrm>
              <a:prstGeom prst="roundRect">
                <a:avLst>
                  <a:gd name="adj" fmla="val 4163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01</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grpSp>
          <p:nvGrpSpPr>
            <p:cNvPr id="17" name="Group 16">
              <a:extLst>
                <a:ext uri="{FF2B5EF4-FFF2-40B4-BE49-F238E27FC236}">
                  <a16:creationId xmlns:a16="http://schemas.microsoft.com/office/drawing/2014/main" id="{98F83CEA-1E93-E055-70F8-09325D10BABB}"/>
                </a:ext>
              </a:extLst>
            </p:cNvPr>
            <p:cNvGrpSpPr/>
            <p:nvPr/>
          </p:nvGrpSpPr>
          <p:grpSpPr>
            <a:xfrm>
              <a:off x="548771" y="3910799"/>
              <a:ext cx="11092368" cy="1232701"/>
              <a:chOff x="548771" y="3910799"/>
              <a:chExt cx="11092368" cy="1232701"/>
            </a:xfrm>
          </p:grpSpPr>
          <p:sp>
            <p:nvSpPr>
              <p:cNvPr id="10" name="TextBox 9">
                <a:extLst>
                  <a:ext uri="{FF2B5EF4-FFF2-40B4-BE49-F238E27FC236}">
                    <a16:creationId xmlns:a16="http://schemas.microsoft.com/office/drawing/2014/main" id="{4D223A15-7FD8-3A77-7C3B-FB86477E31BA}"/>
                  </a:ext>
                </a:extLst>
              </p:cNvPr>
              <p:cNvSpPr txBox="1"/>
              <p:nvPr/>
            </p:nvSpPr>
            <p:spPr>
              <a:xfrm>
                <a:off x="548771" y="3910799"/>
                <a:ext cx="11092368" cy="1232701"/>
              </a:xfrm>
              <a:prstGeom prst="roundRect">
                <a:avLst>
                  <a:gd name="adj" fmla="val 19758"/>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جمع المعلومات واستطلاع التوجه الوطني والخيارات في السوق العالمية</a:t>
                </a:r>
              </a:p>
            </p:txBody>
          </p:sp>
          <p:grpSp>
            <p:nvGrpSpPr>
              <p:cNvPr id="11" name="Group 10">
                <a:extLst>
                  <a:ext uri="{FF2B5EF4-FFF2-40B4-BE49-F238E27FC236}">
                    <a16:creationId xmlns:a16="http://schemas.microsoft.com/office/drawing/2014/main" id="{D93278EC-4DAB-DDA2-755B-E688556CC1B1}"/>
                  </a:ext>
                </a:extLst>
              </p:cNvPr>
              <p:cNvGrpSpPr/>
              <p:nvPr/>
            </p:nvGrpSpPr>
            <p:grpSpPr>
              <a:xfrm>
                <a:off x="705620" y="4445484"/>
                <a:ext cx="9931043" cy="494424"/>
                <a:chOff x="705620" y="3225505"/>
                <a:chExt cx="9931043" cy="494424"/>
              </a:xfrm>
              <a:solidFill>
                <a:schemeClr val="accent4">
                  <a:lumMod val="10000"/>
                  <a:lumOff val="90000"/>
                </a:schemeClr>
              </a:solidFill>
            </p:grpSpPr>
            <p:sp>
              <p:nvSpPr>
                <p:cNvPr id="12" name="TextBox 11">
                  <a:extLst>
                    <a:ext uri="{FF2B5EF4-FFF2-40B4-BE49-F238E27FC236}">
                      <a16:creationId xmlns:a16="http://schemas.microsoft.com/office/drawing/2014/main" id="{29D7B73E-755A-11F0-8D9C-B86E0E6CE01E}"/>
                    </a:ext>
                  </a:extLst>
                </p:cNvPr>
                <p:cNvSpPr txBox="1"/>
                <p:nvPr/>
              </p:nvSpPr>
              <p:spPr>
                <a:xfrm>
                  <a:off x="5749566" y="3235888"/>
                  <a:ext cx="4887097" cy="484041"/>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الإلمام بما تحتاجه عمليات تنمية الاقتصاد المعرفي المحلي.</a:t>
                  </a:r>
                </a:p>
              </p:txBody>
            </p:sp>
            <p:sp>
              <p:nvSpPr>
                <p:cNvPr id="13" name="TextBox 12">
                  <a:extLst>
                    <a:ext uri="{FF2B5EF4-FFF2-40B4-BE49-F238E27FC236}">
                      <a16:creationId xmlns:a16="http://schemas.microsoft.com/office/drawing/2014/main" id="{931C665D-90D4-66E0-C2BC-C404A040395E}"/>
                    </a:ext>
                  </a:extLst>
                </p:cNvPr>
                <p:cNvSpPr txBox="1"/>
                <p:nvPr/>
              </p:nvSpPr>
              <p:spPr>
                <a:xfrm>
                  <a:off x="705620" y="3225505"/>
                  <a:ext cx="4887097" cy="484047"/>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الإلمام بتجارب الجامعات المحلية في المجال المراد بناء الشراكة فيه</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grpSp>
          <p:sp>
            <p:nvSpPr>
              <p:cNvPr id="16" name="Rounded Rectangle 15">
                <a:extLst>
                  <a:ext uri="{FF2B5EF4-FFF2-40B4-BE49-F238E27FC236}">
                    <a16:creationId xmlns:a16="http://schemas.microsoft.com/office/drawing/2014/main" id="{B23869B9-4C7A-A36D-FD2E-3CBE766E6749}"/>
                  </a:ext>
                </a:extLst>
              </p:cNvPr>
              <p:cNvSpPr>
                <a:spLocks noChangeAspect="1"/>
              </p:cNvSpPr>
              <p:nvPr/>
            </p:nvSpPr>
            <p:spPr>
              <a:xfrm>
                <a:off x="11052440" y="4017543"/>
                <a:ext cx="531548" cy="531549"/>
              </a:xfrm>
              <a:prstGeom prst="roundRect">
                <a:avLst>
                  <a:gd name="adj" fmla="val 4163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02</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grpSp>
      <p:grpSp>
        <p:nvGrpSpPr>
          <p:cNvPr id="50" name="Group 49">
            <a:extLst>
              <a:ext uri="{FF2B5EF4-FFF2-40B4-BE49-F238E27FC236}">
                <a16:creationId xmlns:a16="http://schemas.microsoft.com/office/drawing/2014/main" id="{B97D5EB6-F559-DC5B-BB67-FDF0890BE927}"/>
              </a:ext>
            </a:extLst>
          </p:cNvPr>
          <p:cNvGrpSpPr/>
          <p:nvPr/>
        </p:nvGrpSpPr>
        <p:grpSpPr>
          <a:xfrm>
            <a:off x="550864" y="5883603"/>
            <a:ext cx="2117883" cy="461635"/>
            <a:chOff x="550864" y="5883603"/>
            <a:chExt cx="2117883" cy="461635"/>
          </a:xfrm>
        </p:grpSpPr>
        <p:sp>
          <p:nvSpPr>
            <p:cNvPr id="51" name="Google Shape;194;p31">
              <a:hlinkClick r:id="rId3" action="ppaction://hlinksldjump"/>
              <a:extLst>
                <a:ext uri="{FF2B5EF4-FFF2-40B4-BE49-F238E27FC236}">
                  <a16:creationId xmlns:a16="http://schemas.microsoft.com/office/drawing/2014/main" id="{D7CF694E-116C-E74F-57F1-25521F841C5A}"/>
                </a:ext>
              </a:extLst>
            </p:cNvPr>
            <p:cNvSpPr txBox="1"/>
            <p:nvPr/>
          </p:nvSpPr>
          <p:spPr>
            <a:xfrm>
              <a:off x="550864" y="5883603"/>
              <a:ext cx="2117883" cy="461635"/>
            </a:xfrm>
            <a:prstGeom prst="roundRect">
              <a:avLst/>
            </a:prstGeom>
            <a:solidFill>
              <a:schemeClr val="accent4">
                <a:lumMod val="75000"/>
                <a:lumOff val="25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52" name="Picture Placeholder 211" descr="Business Growth with solid fill">
              <a:extLst>
                <a:ext uri="{FF2B5EF4-FFF2-40B4-BE49-F238E27FC236}">
                  <a16:creationId xmlns:a16="http://schemas.microsoft.com/office/drawing/2014/main" id="{A546339D-2C0A-E97C-A5D3-8C904CAFE6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62514" y="6000588"/>
              <a:ext cx="234615" cy="234615"/>
            </a:xfrm>
            <a:prstGeom prst="rect">
              <a:avLst/>
            </a:prstGeom>
          </p:spPr>
        </p:pic>
      </p:grpSp>
      <p:sp>
        <p:nvSpPr>
          <p:cNvPr id="5" name="Slide Number Placeholder 4">
            <a:extLst>
              <a:ext uri="{FF2B5EF4-FFF2-40B4-BE49-F238E27FC236}">
                <a16:creationId xmlns:a16="http://schemas.microsoft.com/office/drawing/2014/main" id="{2E29CDC5-259B-1D60-3FD9-EA6CA7445B44}"/>
              </a:ext>
            </a:extLst>
          </p:cNvPr>
          <p:cNvSpPr>
            <a:spLocks noGrp="1"/>
          </p:cNvSpPr>
          <p:nvPr>
            <p:ph type="sldNum" sz="quarter" idx="14"/>
          </p:nvPr>
        </p:nvSpPr>
        <p:spPr/>
        <p:txBody>
          <a:bodyPr/>
          <a:lstStyle/>
          <a:p>
            <a:fld id="{9B879DE1-0983-4DFE-A764-467157372676}" type="slidenum">
              <a:rPr lang="en-US" smtClean="0"/>
              <a:pPr/>
              <a:t>6</a:t>
            </a:fld>
            <a:endParaRPr lang="en-US" dirty="0"/>
          </a:p>
        </p:txBody>
      </p:sp>
    </p:spTree>
    <p:extLst>
      <p:ext uri="{BB962C8B-B14F-4D97-AF65-F5344CB8AC3E}">
        <p14:creationId xmlns:p14="http://schemas.microsoft.com/office/powerpoint/2010/main" val="391279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D7F87441-6279-6D70-3A82-724286CE9C5A}"/>
              </a:ext>
            </a:extLst>
          </p:cNvPr>
          <p:cNvGrpSpPr/>
          <p:nvPr/>
        </p:nvGrpSpPr>
        <p:grpSpPr>
          <a:xfrm>
            <a:off x="550863" y="1952243"/>
            <a:ext cx="11090275" cy="2378805"/>
            <a:chOff x="550863" y="1975976"/>
            <a:chExt cx="11090275" cy="2114090"/>
          </a:xfrm>
        </p:grpSpPr>
        <p:sp>
          <p:nvSpPr>
            <p:cNvPr id="2" name="Google Shape;194;p31">
              <a:extLst>
                <a:ext uri="{FF2B5EF4-FFF2-40B4-BE49-F238E27FC236}">
                  <a16:creationId xmlns:a16="http://schemas.microsoft.com/office/drawing/2014/main" id="{98421DDF-F58E-E770-9A4A-CB8242456EF7}"/>
                </a:ext>
              </a:extLst>
            </p:cNvPr>
            <p:cNvSpPr txBox="1"/>
            <p:nvPr/>
          </p:nvSpPr>
          <p:spPr>
            <a:xfrm>
              <a:off x="550863" y="1975976"/>
              <a:ext cx="11090275" cy="2114090"/>
            </a:xfrm>
            <a:prstGeom prst="roundRect">
              <a:avLst>
                <a:gd name="adj" fmla="val 12848"/>
              </a:avLst>
            </a:prstGeom>
            <a:solidFill>
              <a:schemeClr val="accent4">
                <a:lumMod val="10000"/>
                <a:lumOff val="90000"/>
                <a:alpha val="50000"/>
              </a:schemeClr>
            </a:solidFill>
            <a:ln>
              <a:noFill/>
            </a:ln>
          </p:spPr>
          <p:txBody>
            <a:bodyPr spcFirstLastPara="1" wrap="square" lIns="91425" tIns="91425" rIns="468000" bIns="91425" anchor="t" anchorCtr="0">
              <a:noAutofit/>
            </a:bodyPr>
            <a:lstStyle/>
            <a:p>
              <a:pPr marL="0" lvl="0" indent="0" algn="r" rtl="1">
                <a:lnSpc>
                  <a:spcPct val="150000"/>
                </a:lnSpc>
                <a:spcBef>
                  <a:spcPts val="0"/>
                </a:spcBef>
                <a:spcAft>
                  <a:spcPts val="0"/>
                </a:spcAft>
                <a:buNone/>
              </a:pPr>
              <a:r>
                <a:rPr lang="ar-SA" sz="1200" dirty="0">
                  <a:solidFill>
                    <a:schemeClr val="accent5">
                      <a:lumMod val="75000"/>
                      <a:lumOff val="25000"/>
                    </a:schemeClr>
                  </a:solidFill>
                  <a:latin typeface="TS Safaa Medium" pitchFamily="2" charset="-78"/>
                  <a:ea typeface="GE SS Two Bold" panose="020A0503020102020204" pitchFamily="18" charset="-78"/>
                  <a:cs typeface="TS Safaa Medium" pitchFamily="2" charset="-78"/>
                  <a:sym typeface="Calibri"/>
                </a:rPr>
                <a:t>الخطوات</a:t>
              </a:r>
            </a:p>
          </p:txBody>
        </p:sp>
        <p:pic>
          <p:nvPicPr>
            <p:cNvPr id="3" name="Picture Placeholder 255" descr="Clipboard Checked with solid fill">
              <a:extLst>
                <a:ext uri="{FF2B5EF4-FFF2-40B4-BE49-F238E27FC236}">
                  <a16:creationId xmlns:a16="http://schemas.microsoft.com/office/drawing/2014/main" id="{A1BD645E-0143-173B-91F1-934111BF46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31323" y="2084611"/>
              <a:ext cx="322562" cy="322562"/>
            </a:xfrm>
            <a:prstGeom prst="rect">
              <a:avLst/>
            </a:prstGeom>
          </p:spPr>
        </p:pic>
      </p:grpSp>
      <p:grpSp>
        <p:nvGrpSpPr>
          <p:cNvPr id="78" name="Group 77">
            <a:extLst>
              <a:ext uri="{FF2B5EF4-FFF2-40B4-BE49-F238E27FC236}">
                <a16:creationId xmlns:a16="http://schemas.microsoft.com/office/drawing/2014/main" id="{729B25E3-B362-BBB5-A215-972533D59ABA}"/>
              </a:ext>
            </a:extLst>
          </p:cNvPr>
          <p:cNvGrpSpPr/>
          <p:nvPr/>
        </p:nvGrpSpPr>
        <p:grpSpPr>
          <a:xfrm>
            <a:off x="549001" y="2767522"/>
            <a:ext cx="2624187" cy="2623379"/>
            <a:chOff x="549001" y="3021352"/>
            <a:chExt cx="2624187" cy="2623379"/>
          </a:xfrm>
        </p:grpSpPr>
        <p:sp>
          <p:nvSpPr>
            <p:cNvPr id="38" name="Freeform: Shape 3">
              <a:extLst>
                <a:ext uri="{FF2B5EF4-FFF2-40B4-BE49-F238E27FC236}">
                  <a16:creationId xmlns:a16="http://schemas.microsoft.com/office/drawing/2014/main" id="{52881D3A-FC7F-7C06-DBE4-20480FEC8C81}"/>
                </a:ext>
              </a:extLst>
            </p:cNvPr>
            <p:cNvSpPr/>
            <p:nvPr/>
          </p:nvSpPr>
          <p:spPr>
            <a:xfrm>
              <a:off x="549001" y="3021352"/>
              <a:ext cx="2624187" cy="2623379"/>
            </a:xfrm>
            <a:custGeom>
              <a:avLst/>
              <a:gdLst>
                <a:gd name="connsiteX0" fmla="*/ 1822740 w 3645255"/>
                <a:gd name="connsiteY0" fmla="*/ 3644133 h 3644133"/>
                <a:gd name="connsiteX1" fmla="*/ 1654853 w 3645255"/>
                <a:gd name="connsiteY1" fmla="*/ 3575003 h 3644133"/>
                <a:gd name="connsiteX2" fmla="*/ 69354 w 3645255"/>
                <a:gd name="connsiteY2" fmla="*/ 1989505 h 3644133"/>
                <a:gd name="connsiteX3" fmla="*/ 69354 w 3645255"/>
                <a:gd name="connsiteY3" fmla="*/ 1654629 h 3644133"/>
                <a:gd name="connsiteX4" fmla="*/ 1654853 w 3645255"/>
                <a:gd name="connsiteY4" fmla="*/ 69130 h 3644133"/>
                <a:gd name="connsiteX5" fmla="*/ 1822740 w 3645255"/>
                <a:gd name="connsiteY5" fmla="*/ 0 h 3644133"/>
                <a:gd name="connsiteX6" fmla="*/ 1990627 w 3645255"/>
                <a:gd name="connsiteY6" fmla="*/ 69130 h 3644133"/>
                <a:gd name="connsiteX7" fmla="*/ 3576125 w 3645255"/>
                <a:gd name="connsiteY7" fmla="*/ 1654629 h 3644133"/>
                <a:gd name="connsiteX8" fmla="*/ 3645256 w 3645255"/>
                <a:gd name="connsiteY8" fmla="*/ 1822516 h 3644133"/>
                <a:gd name="connsiteX9" fmla="*/ 3576125 w 3645255"/>
                <a:gd name="connsiteY9" fmla="*/ 1990403 h 3644133"/>
                <a:gd name="connsiteX10" fmla="*/ 1990627 w 3645255"/>
                <a:gd name="connsiteY10" fmla="*/ 3575003 h 3644133"/>
                <a:gd name="connsiteX11" fmla="*/ 1822740 w 3645255"/>
                <a:gd name="connsiteY11" fmla="*/ 3644133 h 36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5255" h="3644133">
                  <a:moveTo>
                    <a:pt x="1822740" y="3644133"/>
                  </a:moveTo>
                  <a:cubicBezTo>
                    <a:pt x="1758996" y="3644133"/>
                    <a:pt x="1699742" y="3619893"/>
                    <a:pt x="1654853" y="3575003"/>
                  </a:cubicBezTo>
                  <a:lnTo>
                    <a:pt x="69354" y="1989505"/>
                  </a:lnTo>
                  <a:cubicBezTo>
                    <a:pt x="-23118" y="1897032"/>
                    <a:pt x="-23118" y="1747101"/>
                    <a:pt x="69354" y="1654629"/>
                  </a:cubicBezTo>
                  <a:lnTo>
                    <a:pt x="1654853" y="69130"/>
                  </a:lnTo>
                  <a:cubicBezTo>
                    <a:pt x="1699742" y="24240"/>
                    <a:pt x="1758996" y="0"/>
                    <a:pt x="1822740" y="0"/>
                  </a:cubicBezTo>
                  <a:cubicBezTo>
                    <a:pt x="1886483" y="0"/>
                    <a:pt x="1945737" y="24240"/>
                    <a:pt x="1990627" y="69130"/>
                  </a:cubicBezTo>
                  <a:lnTo>
                    <a:pt x="3576125" y="1654629"/>
                  </a:lnTo>
                  <a:cubicBezTo>
                    <a:pt x="3621015" y="1699518"/>
                    <a:pt x="3645256" y="1758772"/>
                    <a:pt x="3645256" y="1822516"/>
                  </a:cubicBezTo>
                  <a:cubicBezTo>
                    <a:pt x="3645256" y="1886259"/>
                    <a:pt x="3621015" y="1945513"/>
                    <a:pt x="3576125" y="1990403"/>
                  </a:cubicBezTo>
                  <a:lnTo>
                    <a:pt x="1990627" y="3575003"/>
                  </a:lnTo>
                  <a:cubicBezTo>
                    <a:pt x="1945737" y="3619893"/>
                    <a:pt x="1886483" y="3644133"/>
                    <a:pt x="1822740" y="3644133"/>
                  </a:cubicBezTo>
                  <a:close/>
                </a:path>
              </a:pathLst>
            </a:custGeom>
            <a:solidFill>
              <a:srgbClr val="FFFFFF"/>
            </a:solidFill>
            <a:ln>
              <a:noFill/>
            </a:ln>
            <a:effectLst>
              <a:outerShdw blurRad="571500" dist="393700" dir="2700000" sx="96000" sy="96000" algn="br" rotWithShape="0">
                <a:schemeClr val="accent2">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lt1"/>
                </a:solidFill>
                <a:latin typeface="TS Safaa" pitchFamily="2" charset="-78"/>
                <a:cs typeface="TS Safaa" pitchFamily="2" charset="-78"/>
              </a:endParaRPr>
            </a:p>
          </p:txBody>
        </p:sp>
        <p:sp>
          <p:nvSpPr>
            <p:cNvPr id="39" name="Freeform: Shape 4">
              <a:extLst>
                <a:ext uri="{FF2B5EF4-FFF2-40B4-BE49-F238E27FC236}">
                  <a16:creationId xmlns:a16="http://schemas.microsoft.com/office/drawing/2014/main" id="{40EF1E43-6BF6-40F9-2F9E-45D844052B93}"/>
                </a:ext>
              </a:extLst>
            </p:cNvPr>
            <p:cNvSpPr/>
            <p:nvPr/>
          </p:nvSpPr>
          <p:spPr>
            <a:xfrm>
              <a:off x="635122" y="3106664"/>
              <a:ext cx="2452106" cy="2452753"/>
            </a:xfrm>
            <a:custGeom>
              <a:avLst/>
              <a:gdLst>
                <a:gd name="connsiteX0" fmla="*/ 1703110 w 3406218"/>
                <a:gd name="connsiteY0" fmla="*/ 3407117 h 3407116"/>
                <a:gd name="connsiteX1" fmla="*/ 1619615 w 3406218"/>
                <a:gd name="connsiteY1" fmla="*/ 3372103 h 3407116"/>
                <a:gd name="connsiteX2" fmla="*/ 34116 w 3406218"/>
                <a:gd name="connsiteY2" fmla="*/ 1786604 h 3407116"/>
                <a:gd name="connsiteX3" fmla="*/ 0 w 3406218"/>
                <a:gd name="connsiteY3" fmla="*/ 1703109 h 3407116"/>
                <a:gd name="connsiteX4" fmla="*/ 34116 w 3406218"/>
                <a:gd name="connsiteY4" fmla="*/ 1619615 h 3407116"/>
                <a:gd name="connsiteX5" fmla="*/ 1619615 w 3406218"/>
                <a:gd name="connsiteY5" fmla="*/ 34116 h 3407116"/>
                <a:gd name="connsiteX6" fmla="*/ 1703110 w 3406218"/>
                <a:gd name="connsiteY6" fmla="*/ 0 h 3407116"/>
                <a:gd name="connsiteX7" fmla="*/ 1786604 w 3406218"/>
                <a:gd name="connsiteY7" fmla="*/ 34116 h 3407116"/>
                <a:gd name="connsiteX8" fmla="*/ 3372102 w 3406218"/>
                <a:gd name="connsiteY8" fmla="*/ 1619615 h 3407116"/>
                <a:gd name="connsiteX9" fmla="*/ 3406219 w 3406218"/>
                <a:gd name="connsiteY9" fmla="*/ 1703109 h 3407116"/>
                <a:gd name="connsiteX10" fmla="*/ 3372102 w 3406218"/>
                <a:gd name="connsiteY10" fmla="*/ 1786604 h 3407116"/>
                <a:gd name="connsiteX11" fmla="*/ 1786604 w 3406218"/>
                <a:gd name="connsiteY11" fmla="*/ 3372103 h 3407116"/>
                <a:gd name="connsiteX12" fmla="*/ 1703110 w 3406218"/>
                <a:gd name="connsiteY12" fmla="*/ 3407117 h 3407116"/>
                <a:gd name="connsiteX13" fmla="*/ 1703110 w 3406218"/>
                <a:gd name="connsiteY13" fmla="*/ 34116 h 3407116"/>
                <a:gd name="connsiteX14" fmla="*/ 1643855 w 3406218"/>
                <a:gd name="connsiteY14" fmla="*/ 58356 h 3407116"/>
                <a:gd name="connsiteX15" fmla="*/ 58356 w 3406218"/>
                <a:gd name="connsiteY15" fmla="*/ 1643855 h 3407116"/>
                <a:gd name="connsiteX16" fmla="*/ 34116 w 3406218"/>
                <a:gd name="connsiteY16" fmla="*/ 1703109 h 3407116"/>
                <a:gd name="connsiteX17" fmla="*/ 58356 w 3406218"/>
                <a:gd name="connsiteY17" fmla="*/ 1762364 h 3407116"/>
                <a:gd name="connsiteX18" fmla="*/ 1643855 w 3406218"/>
                <a:gd name="connsiteY18" fmla="*/ 3347862 h 3407116"/>
                <a:gd name="connsiteX19" fmla="*/ 1762364 w 3406218"/>
                <a:gd name="connsiteY19" fmla="*/ 3347862 h 3407116"/>
                <a:gd name="connsiteX20" fmla="*/ 3347862 w 3406218"/>
                <a:gd name="connsiteY20" fmla="*/ 1762364 h 3407116"/>
                <a:gd name="connsiteX21" fmla="*/ 3372102 w 3406218"/>
                <a:gd name="connsiteY21" fmla="*/ 1703109 h 3407116"/>
                <a:gd name="connsiteX22" fmla="*/ 3347862 w 3406218"/>
                <a:gd name="connsiteY22" fmla="*/ 1643855 h 3407116"/>
                <a:gd name="connsiteX23" fmla="*/ 1762364 w 3406218"/>
                <a:gd name="connsiteY23" fmla="*/ 58356 h 3407116"/>
                <a:gd name="connsiteX24" fmla="*/ 1703110 w 3406218"/>
                <a:gd name="connsiteY24" fmla="*/ 34116 h 340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6218" h="3407116">
                  <a:moveTo>
                    <a:pt x="1703110" y="3407117"/>
                  </a:moveTo>
                  <a:cubicBezTo>
                    <a:pt x="1670789" y="3407117"/>
                    <a:pt x="1642060" y="3395445"/>
                    <a:pt x="1619615" y="3372103"/>
                  </a:cubicBezTo>
                  <a:lnTo>
                    <a:pt x="34116" y="1786604"/>
                  </a:lnTo>
                  <a:cubicBezTo>
                    <a:pt x="11672" y="1764159"/>
                    <a:pt x="0" y="1734532"/>
                    <a:pt x="0" y="1703109"/>
                  </a:cubicBezTo>
                  <a:cubicBezTo>
                    <a:pt x="0" y="1671687"/>
                    <a:pt x="12569" y="1642060"/>
                    <a:pt x="34116" y="1619615"/>
                  </a:cubicBezTo>
                  <a:lnTo>
                    <a:pt x="1619615" y="34116"/>
                  </a:lnTo>
                  <a:cubicBezTo>
                    <a:pt x="1642060" y="11671"/>
                    <a:pt x="1670789" y="0"/>
                    <a:pt x="1703110" y="0"/>
                  </a:cubicBezTo>
                  <a:cubicBezTo>
                    <a:pt x="1735430" y="0"/>
                    <a:pt x="1764159" y="11671"/>
                    <a:pt x="1786604" y="34116"/>
                  </a:cubicBezTo>
                  <a:lnTo>
                    <a:pt x="3372102" y="1619615"/>
                  </a:lnTo>
                  <a:cubicBezTo>
                    <a:pt x="3394547" y="1642060"/>
                    <a:pt x="3406219" y="1670789"/>
                    <a:pt x="3406219" y="1703109"/>
                  </a:cubicBezTo>
                  <a:cubicBezTo>
                    <a:pt x="3406219" y="1735430"/>
                    <a:pt x="3394547" y="1764159"/>
                    <a:pt x="3372102" y="1786604"/>
                  </a:cubicBezTo>
                  <a:lnTo>
                    <a:pt x="1786604" y="3372103"/>
                  </a:lnTo>
                  <a:cubicBezTo>
                    <a:pt x="1764159" y="3394547"/>
                    <a:pt x="1735430" y="3407117"/>
                    <a:pt x="1703110" y="3407117"/>
                  </a:cubicBezTo>
                  <a:close/>
                  <a:moveTo>
                    <a:pt x="1703110" y="34116"/>
                  </a:moveTo>
                  <a:cubicBezTo>
                    <a:pt x="1680665" y="34116"/>
                    <a:pt x="1660016" y="42196"/>
                    <a:pt x="1643855" y="58356"/>
                  </a:cubicBezTo>
                  <a:lnTo>
                    <a:pt x="58356" y="1643855"/>
                  </a:lnTo>
                  <a:cubicBezTo>
                    <a:pt x="42196" y="1660015"/>
                    <a:pt x="34116" y="1680665"/>
                    <a:pt x="34116" y="1703109"/>
                  </a:cubicBezTo>
                  <a:cubicBezTo>
                    <a:pt x="34116" y="1725554"/>
                    <a:pt x="43094" y="1746203"/>
                    <a:pt x="58356" y="1762364"/>
                  </a:cubicBezTo>
                  <a:lnTo>
                    <a:pt x="1643855" y="3347862"/>
                  </a:lnTo>
                  <a:cubicBezTo>
                    <a:pt x="1676176" y="3380183"/>
                    <a:pt x="1730044" y="3380183"/>
                    <a:pt x="1762364" y="3347862"/>
                  </a:cubicBezTo>
                  <a:lnTo>
                    <a:pt x="3347862" y="1762364"/>
                  </a:lnTo>
                  <a:cubicBezTo>
                    <a:pt x="3364023" y="1746203"/>
                    <a:pt x="3372102" y="1725554"/>
                    <a:pt x="3372102" y="1703109"/>
                  </a:cubicBezTo>
                  <a:cubicBezTo>
                    <a:pt x="3372102" y="1680665"/>
                    <a:pt x="3364023" y="1660015"/>
                    <a:pt x="3347862" y="1643855"/>
                  </a:cubicBezTo>
                  <a:lnTo>
                    <a:pt x="1762364" y="58356"/>
                  </a:lnTo>
                  <a:cubicBezTo>
                    <a:pt x="1746203" y="42196"/>
                    <a:pt x="1726452" y="34116"/>
                    <a:pt x="1703110" y="34116"/>
                  </a:cubicBezTo>
                  <a:close/>
                </a:path>
              </a:pathLst>
            </a:custGeom>
            <a:solidFill>
              <a:schemeClr val="accent3"/>
            </a:solidFill>
            <a:ln w="8978" cap="flat">
              <a:noFill/>
              <a:prstDash val="solid"/>
              <a:miter/>
            </a:ln>
          </p:spPr>
          <p:txBody>
            <a:bodyPr rtlCol="0" anchor="ctr"/>
            <a:lstStyle/>
            <a:p>
              <a:pPr algn="r" rtl="1"/>
              <a:endParaRPr lang="en-US">
                <a:latin typeface="TS Safaa" pitchFamily="2" charset="-78"/>
                <a:cs typeface="TS Safaa" pitchFamily="2" charset="-78"/>
              </a:endParaRPr>
            </a:p>
          </p:txBody>
        </p:sp>
        <p:grpSp>
          <p:nvGrpSpPr>
            <p:cNvPr id="40" name="Group 39">
              <a:extLst>
                <a:ext uri="{FF2B5EF4-FFF2-40B4-BE49-F238E27FC236}">
                  <a16:creationId xmlns:a16="http://schemas.microsoft.com/office/drawing/2014/main" id="{D5D761D7-695B-BE1C-6A52-A794457510BA}"/>
                </a:ext>
              </a:extLst>
            </p:cNvPr>
            <p:cNvGrpSpPr/>
            <p:nvPr/>
          </p:nvGrpSpPr>
          <p:grpSpPr>
            <a:xfrm>
              <a:off x="783761" y="3356687"/>
              <a:ext cx="2155478" cy="1909122"/>
              <a:chOff x="7397021" y="3099637"/>
              <a:chExt cx="1596797" cy="1414294"/>
            </a:xfrm>
          </p:grpSpPr>
          <p:sp>
            <p:nvSpPr>
              <p:cNvPr id="41" name="TextBox 40">
                <a:extLst>
                  <a:ext uri="{FF2B5EF4-FFF2-40B4-BE49-F238E27FC236}">
                    <a16:creationId xmlns:a16="http://schemas.microsoft.com/office/drawing/2014/main" id="{A94A264C-67B4-BFA0-0116-B34CDA225EE2}"/>
                  </a:ext>
                </a:extLst>
              </p:cNvPr>
              <p:cNvSpPr txBox="1"/>
              <p:nvPr/>
            </p:nvSpPr>
            <p:spPr>
              <a:xfrm>
                <a:off x="7397021" y="3099637"/>
                <a:ext cx="1596797" cy="342005"/>
              </a:xfrm>
              <a:prstGeom prst="rect">
                <a:avLst/>
              </a:prstGeom>
              <a:noFill/>
            </p:spPr>
            <p:txBody>
              <a:bodyPr wrap="square" rtlCol="0">
                <a:spAutoFit/>
              </a:bodyPr>
              <a:lstStyle/>
              <a:p>
                <a:pPr algn="ctr" rtl="1"/>
                <a:r>
                  <a:rPr lang="en-US" sz="2400" dirty="0">
                    <a:solidFill>
                      <a:schemeClr val="accent3"/>
                    </a:solidFill>
                    <a:latin typeface="TS Safaa Medium" pitchFamily="2" charset="-78"/>
                    <a:cs typeface="TS Safaa Medium" pitchFamily="2" charset="-78"/>
                  </a:rPr>
                  <a:t>04</a:t>
                </a:r>
              </a:p>
            </p:txBody>
          </p:sp>
          <p:sp>
            <p:nvSpPr>
              <p:cNvPr id="42" name="TextBox 41">
                <a:extLst>
                  <a:ext uri="{FF2B5EF4-FFF2-40B4-BE49-F238E27FC236}">
                    <a16:creationId xmlns:a16="http://schemas.microsoft.com/office/drawing/2014/main" id="{B3334C83-BAB8-6BE2-5338-17D1BA0F7F39}"/>
                  </a:ext>
                </a:extLst>
              </p:cNvPr>
              <p:cNvSpPr txBox="1"/>
              <p:nvPr/>
            </p:nvSpPr>
            <p:spPr>
              <a:xfrm>
                <a:off x="7504830" y="3747269"/>
                <a:ext cx="1381178" cy="766662"/>
              </a:xfrm>
              <a:prstGeom prst="rect">
                <a:avLst/>
              </a:prstGeom>
              <a:noFill/>
            </p:spPr>
            <p:txBody>
              <a:bodyPr wrap="square" rtlCol="0">
                <a:spAutoFit/>
              </a:bodyPr>
              <a:lstStyle/>
              <a:p>
                <a:pPr algn="ctr" rtl="1">
                  <a:lnSpc>
                    <a:spcPct val="150000"/>
                  </a:lnSpc>
                </a:pPr>
                <a:r>
                  <a:rPr lang="ar-SA" sz="1400" dirty="0">
                    <a:solidFill>
                      <a:schemeClr val="tx2">
                        <a:lumMod val="60000"/>
                        <a:lumOff val="40000"/>
                      </a:schemeClr>
                    </a:solidFill>
                    <a:latin typeface="GE SS Two Medium" panose="020A0503020102020204" pitchFamily="18" charset="-78"/>
                    <a:ea typeface="GE SS Two Medium" panose="020A0503020102020204" pitchFamily="18" charset="-78"/>
                    <a:cs typeface="GE SS Two Medium" panose="020A0503020102020204" pitchFamily="18" charset="-78"/>
                  </a:rPr>
                  <a:t>تحديد مجالات مبادرات التعاون الدولي</a:t>
                </a:r>
              </a:p>
            </p:txBody>
          </p:sp>
        </p:grpSp>
        <p:pic>
          <p:nvPicPr>
            <p:cNvPr id="74" name="Graphic 73">
              <a:extLst>
                <a:ext uri="{FF2B5EF4-FFF2-40B4-BE49-F238E27FC236}">
                  <a16:creationId xmlns:a16="http://schemas.microsoft.com/office/drawing/2014/main" id="{ADF18CC5-CB67-2927-72A9-34189FA95F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4097" y="3888429"/>
              <a:ext cx="338174" cy="338174"/>
            </a:xfrm>
            <a:prstGeom prst="rect">
              <a:avLst/>
            </a:prstGeom>
          </p:spPr>
        </p:pic>
      </p:grpSp>
      <p:grpSp>
        <p:nvGrpSpPr>
          <p:cNvPr id="79" name="Group 78">
            <a:extLst>
              <a:ext uri="{FF2B5EF4-FFF2-40B4-BE49-F238E27FC236}">
                <a16:creationId xmlns:a16="http://schemas.microsoft.com/office/drawing/2014/main" id="{7FF39B63-03CC-066F-5E65-A76D9672154A}"/>
              </a:ext>
            </a:extLst>
          </p:cNvPr>
          <p:cNvGrpSpPr/>
          <p:nvPr/>
        </p:nvGrpSpPr>
        <p:grpSpPr>
          <a:xfrm>
            <a:off x="2695989" y="2767522"/>
            <a:ext cx="3289324" cy="2623379"/>
            <a:chOff x="2695989" y="3021352"/>
            <a:chExt cx="3289324" cy="2623379"/>
          </a:xfrm>
        </p:grpSpPr>
        <p:sp>
          <p:nvSpPr>
            <p:cNvPr id="50" name="Freeform: Shape 17">
              <a:extLst>
                <a:ext uri="{FF2B5EF4-FFF2-40B4-BE49-F238E27FC236}">
                  <a16:creationId xmlns:a16="http://schemas.microsoft.com/office/drawing/2014/main" id="{4194666A-8BB0-30B1-1940-0192AA47CE46}"/>
                </a:ext>
              </a:extLst>
            </p:cNvPr>
            <p:cNvSpPr/>
            <p:nvPr/>
          </p:nvSpPr>
          <p:spPr>
            <a:xfrm flipH="1">
              <a:off x="2695989" y="3021352"/>
              <a:ext cx="3289324" cy="2623379"/>
            </a:xfrm>
            <a:custGeom>
              <a:avLst/>
              <a:gdLst>
                <a:gd name="connsiteX0" fmla="*/ 4531375 w 4569195"/>
                <a:gd name="connsiteY0" fmla="*/ 1703109 h 3644133"/>
                <a:gd name="connsiteX1" fmla="*/ 3776333 w 4569195"/>
                <a:gd name="connsiteY1" fmla="*/ 983081 h 3644133"/>
                <a:gd name="connsiteX2" fmla="*/ 3571637 w 4569195"/>
                <a:gd name="connsiteY2" fmla="*/ 1070167 h 3644133"/>
                <a:gd name="connsiteX3" fmla="*/ 3571637 w 4569195"/>
                <a:gd name="connsiteY3" fmla="*/ 1385291 h 3644133"/>
                <a:gd name="connsiteX4" fmla="*/ 3306788 w 4569195"/>
                <a:gd name="connsiteY4" fmla="*/ 1385291 h 3644133"/>
                <a:gd name="connsiteX5" fmla="*/ 1990627 w 4569195"/>
                <a:gd name="connsiteY5" fmla="*/ 69130 h 3644133"/>
                <a:gd name="connsiteX6" fmla="*/ 1822740 w 4569195"/>
                <a:gd name="connsiteY6" fmla="*/ 0 h 3644133"/>
                <a:gd name="connsiteX7" fmla="*/ 1654853 w 4569195"/>
                <a:gd name="connsiteY7" fmla="*/ 69130 h 3644133"/>
                <a:gd name="connsiteX8" fmla="*/ 69354 w 4569195"/>
                <a:gd name="connsiteY8" fmla="*/ 1654629 h 3644133"/>
                <a:gd name="connsiteX9" fmla="*/ 69354 w 4569195"/>
                <a:gd name="connsiteY9" fmla="*/ 1989505 h 3644133"/>
                <a:gd name="connsiteX10" fmla="*/ 1654853 w 4569195"/>
                <a:gd name="connsiteY10" fmla="*/ 3575003 h 3644133"/>
                <a:gd name="connsiteX11" fmla="*/ 1822740 w 4569195"/>
                <a:gd name="connsiteY11" fmla="*/ 3644133 h 3644133"/>
                <a:gd name="connsiteX12" fmla="*/ 1990627 w 4569195"/>
                <a:gd name="connsiteY12" fmla="*/ 3575003 h 3644133"/>
                <a:gd name="connsiteX13" fmla="*/ 3307686 w 4569195"/>
                <a:gd name="connsiteY13" fmla="*/ 2257944 h 3644133"/>
                <a:gd name="connsiteX14" fmla="*/ 3572534 w 4569195"/>
                <a:gd name="connsiteY14" fmla="*/ 2257944 h 3644133"/>
                <a:gd name="connsiteX15" fmla="*/ 3572534 w 4569195"/>
                <a:gd name="connsiteY15" fmla="*/ 2510223 h 3644133"/>
                <a:gd name="connsiteX16" fmla="*/ 3777231 w 4569195"/>
                <a:gd name="connsiteY16" fmla="*/ 2597309 h 3644133"/>
                <a:gd name="connsiteX17" fmla="*/ 4132756 w 4569195"/>
                <a:gd name="connsiteY17" fmla="*/ 2257944 h 3644133"/>
                <a:gd name="connsiteX18" fmla="*/ 4137245 w 4569195"/>
                <a:gd name="connsiteY18" fmla="*/ 2257944 h 3644133"/>
                <a:gd name="connsiteX19" fmla="*/ 4137245 w 4569195"/>
                <a:gd name="connsiteY19" fmla="*/ 2253455 h 3644133"/>
                <a:gd name="connsiteX20" fmla="*/ 4532273 w 4569195"/>
                <a:gd name="connsiteY20" fmla="*/ 1877281 h 3644133"/>
                <a:gd name="connsiteX21" fmla="*/ 4531375 w 4569195"/>
                <a:gd name="connsiteY21" fmla="*/ 1703109 h 36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9195" h="3644133">
                  <a:moveTo>
                    <a:pt x="4531375" y="1703109"/>
                  </a:moveTo>
                  <a:lnTo>
                    <a:pt x="3776333" y="983081"/>
                  </a:lnTo>
                  <a:cubicBezTo>
                    <a:pt x="3699123" y="909462"/>
                    <a:pt x="3571637" y="964227"/>
                    <a:pt x="3571637" y="1070167"/>
                  </a:cubicBezTo>
                  <a:lnTo>
                    <a:pt x="3571637" y="1385291"/>
                  </a:lnTo>
                  <a:lnTo>
                    <a:pt x="3306788" y="1385291"/>
                  </a:lnTo>
                  <a:lnTo>
                    <a:pt x="1990627" y="69130"/>
                  </a:lnTo>
                  <a:cubicBezTo>
                    <a:pt x="1945737" y="24240"/>
                    <a:pt x="1886483" y="0"/>
                    <a:pt x="1822740" y="0"/>
                  </a:cubicBezTo>
                  <a:cubicBezTo>
                    <a:pt x="1758997" y="0"/>
                    <a:pt x="1699743" y="24240"/>
                    <a:pt x="1654853" y="69130"/>
                  </a:cubicBezTo>
                  <a:lnTo>
                    <a:pt x="69354" y="1654629"/>
                  </a:lnTo>
                  <a:cubicBezTo>
                    <a:pt x="-23118" y="1747101"/>
                    <a:pt x="-23118" y="1897032"/>
                    <a:pt x="69354" y="1989505"/>
                  </a:cubicBezTo>
                  <a:lnTo>
                    <a:pt x="1654853" y="3575003"/>
                  </a:lnTo>
                  <a:cubicBezTo>
                    <a:pt x="1699743" y="3619893"/>
                    <a:pt x="1758997" y="3644133"/>
                    <a:pt x="1822740" y="3644133"/>
                  </a:cubicBezTo>
                  <a:cubicBezTo>
                    <a:pt x="1886483" y="3644133"/>
                    <a:pt x="1945737" y="3619893"/>
                    <a:pt x="1990627" y="3575003"/>
                  </a:cubicBezTo>
                  <a:lnTo>
                    <a:pt x="3307686" y="2257944"/>
                  </a:lnTo>
                  <a:lnTo>
                    <a:pt x="3572534" y="2257944"/>
                  </a:lnTo>
                  <a:lnTo>
                    <a:pt x="3572534" y="2510223"/>
                  </a:lnTo>
                  <a:cubicBezTo>
                    <a:pt x="3572534" y="2616163"/>
                    <a:pt x="3700021" y="2670928"/>
                    <a:pt x="3777231" y="2597309"/>
                  </a:cubicBezTo>
                  <a:lnTo>
                    <a:pt x="4132756" y="2257944"/>
                  </a:lnTo>
                  <a:lnTo>
                    <a:pt x="4137245" y="2257944"/>
                  </a:lnTo>
                  <a:lnTo>
                    <a:pt x="4137245" y="2253455"/>
                  </a:lnTo>
                  <a:lnTo>
                    <a:pt x="4532273" y="1877281"/>
                  </a:lnTo>
                  <a:cubicBezTo>
                    <a:pt x="4581652" y="1830596"/>
                    <a:pt x="4581652" y="1750692"/>
                    <a:pt x="4531375" y="1703109"/>
                  </a:cubicBezTo>
                  <a:close/>
                </a:path>
              </a:pathLst>
            </a:custGeom>
            <a:solidFill>
              <a:srgbClr val="FFFFFF"/>
            </a:solidFill>
            <a:ln>
              <a:noFill/>
            </a:ln>
            <a:effectLst>
              <a:outerShdw blurRad="571500" dist="393700" dir="2700000" sx="96000" sy="96000" algn="br" rotWithShape="0">
                <a:schemeClr val="accent1">
                  <a:lumMod val="50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lt1"/>
                </a:solidFill>
                <a:latin typeface="TS Safaa" pitchFamily="2" charset="-78"/>
                <a:cs typeface="TS Safaa" pitchFamily="2" charset="-78"/>
              </a:endParaRPr>
            </a:p>
          </p:txBody>
        </p:sp>
        <p:sp>
          <p:nvSpPr>
            <p:cNvPr id="51" name="Freeform: Shape 18">
              <a:extLst>
                <a:ext uri="{FF2B5EF4-FFF2-40B4-BE49-F238E27FC236}">
                  <a16:creationId xmlns:a16="http://schemas.microsoft.com/office/drawing/2014/main" id="{50E3AB70-CB6D-5483-2770-86031F6C9EE5}"/>
                </a:ext>
              </a:extLst>
            </p:cNvPr>
            <p:cNvSpPr/>
            <p:nvPr/>
          </p:nvSpPr>
          <p:spPr>
            <a:xfrm>
              <a:off x="3449258" y="3107311"/>
              <a:ext cx="2452107" cy="2452753"/>
            </a:xfrm>
            <a:custGeom>
              <a:avLst/>
              <a:gdLst>
                <a:gd name="connsiteX0" fmla="*/ 1703109 w 3406218"/>
                <a:gd name="connsiteY0" fmla="*/ 3407117 h 3407116"/>
                <a:gd name="connsiteX1" fmla="*/ 1619615 w 3406218"/>
                <a:gd name="connsiteY1" fmla="*/ 3372103 h 3407116"/>
                <a:gd name="connsiteX2" fmla="*/ 34116 w 3406218"/>
                <a:gd name="connsiteY2" fmla="*/ 1786604 h 3407116"/>
                <a:gd name="connsiteX3" fmla="*/ 0 w 3406218"/>
                <a:gd name="connsiteY3" fmla="*/ 1703109 h 3407116"/>
                <a:gd name="connsiteX4" fmla="*/ 34116 w 3406218"/>
                <a:gd name="connsiteY4" fmla="*/ 1619615 h 3407116"/>
                <a:gd name="connsiteX5" fmla="*/ 1619615 w 3406218"/>
                <a:gd name="connsiteY5" fmla="*/ 34116 h 3407116"/>
                <a:gd name="connsiteX6" fmla="*/ 1703109 w 3406218"/>
                <a:gd name="connsiteY6" fmla="*/ 0 h 3407116"/>
                <a:gd name="connsiteX7" fmla="*/ 1786604 w 3406218"/>
                <a:gd name="connsiteY7" fmla="*/ 34116 h 3407116"/>
                <a:gd name="connsiteX8" fmla="*/ 3372103 w 3406218"/>
                <a:gd name="connsiteY8" fmla="*/ 1619615 h 3407116"/>
                <a:gd name="connsiteX9" fmla="*/ 3406219 w 3406218"/>
                <a:gd name="connsiteY9" fmla="*/ 1703109 h 3407116"/>
                <a:gd name="connsiteX10" fmla="*/ 3372103 w 3406218"/>
                <a:gd name="connsiteY10" fmla="*/ 1786604 h 3407116"/>
                <a:gd name="connsiteX11" fmla="*/ 1786604 w 3406218"/>
                <a:gd name="connsiteY11" fmla="*/ 3372103 h 3407116"/>
                <a:gd name="connsiteX12" fmla="*/ 1703109 w 3406218"/>
                <a:gd name="connsiteY12" fmla="*/ 3407117 h 3407116"/>
                <a:gd name="connsiteX13" fmla="*/ 1703109 w 3406218"/>
                <a:gd name="connsiteY13" fmla="*/ 34116 h 3407116"/>
                <a:gd name="connsiteX14" fmla="*/ 1643855 w 3406218"/>
                <a:gd name="connsiteY14" fmla="*/ 58356 h 3407116"/>
                <a:gd name="connsiteX15" fmla="*/ 58356 w 3406218"/>
                <a:gd name="connsiteY15" fmla="*/ 1643855 h 3407116"/>
                <a:gd name="connsiteX16" fmla="*/ 34116 w 3406218"/>
                <a:gd name="connsiteY16" fmla="*/ 1703109 h 3407116"/>
                <a:gd name="connsiteX17" fmla="*/ 58356 w 3406218"/>
                <a:gd name="connsiteY17" fmla="*/ 1762364 h 3407116"/>
                <a:gd name="connsiteX18" fmla="*/ 1643855 w 3406218"/>
                <a:gd name="connsiteY18" fmla="*/ 3347862 h 3407116"/>
                <a:gd name="connsiteX19" fmla="*/ 1762364 w 3406218"/>
                <a:gd name="connsiteY19" fmla="*/ 3347862 h 3407116"/>
                <a:gd name="connsiteX20" fmla="*/ 3347862 w 3406218"/>
                <a:gd name="connsiteY20" fmla="*/ 1762364 h 3407116"/>
                <a:gd name="connsiteX21" fmla="*/ 3372103 w 3406218"/>
                <a:gd name="connsiteY21" fmla="*/ 1703109 h 3407116"/>
                <a:gd name="connsiteX22" fmla="*/ 3347862 w 3406218"/>
                <a:gd name="connsiteY22" fmla="*/ 1643855 h 3407116"/>
                <a:gd name="connsiteX23" fmla="*/ 1762364 w 3406218"/>
                <a:gd name="connsiteY23" fmla="*/ 58356 h 3407116"/>
                <a:gd name="connsiteX24" fmla="*/ 1703109 w 3406218"/>
                <a:gd name="connsiteY24" fmla="*/ 34116 h 340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6218" h="3407116">
                  <a:moveTo>
                    <a:pt x="1703109" y="3407117"/>
                  </a:moveTo>
                  <a:cubicBezTo>
                    <a:pt x="1670789" y="3407117"/>
                    <a:pt x="1642060" y="3395445"/>
                    <a:pt x="1619615" y="3372103"/>
                  </a:cubicBezTo>
                  <a:lnTo>
                    <a:pt x="34116" y="1786604"/>
                  </a:lnTo>
                  <a:cubicBezTo>
                    <a:pt x="11671" y="1764159"/>
                    <a:pt x="0" y="1734532"/>
                    <a:pt x="0" y="1703109"/>
                  </a:cubicBezTo>
                  <a:cubicBezTo>
                    <a:pt x="0" y="1671687"/>
                    <a:pt x="12569" y="1642060"/>
                    <a:pt x="34116" y="1619615"/>
                  </a:cubicBezTo>
                  <a:lnTo>
                    <a:pt x="1619615" y="34116"/>
                  </a:lnTo>
                  <a:cubicBezTo>
                    <a:pt x="1642060" y="11671"/>
                    <a:pt x="1670789" y="0"/>
                    <a:pt x="1703109" y="0"/>
                  </a:cubicBezTo>
                  <a:cubicBezTo>
                    <a:pt x="1735430" y="0"/>
                    <a:pt x="1764159" y="11671"/>
                    <a:pt x="1786604" y="34116"/>
                  </a:cubicBezTo>
                  <a:lnTo>
                    <a:pt x="3372103" y="1619615"/>
                  </a:lnTo>
                  <a:cubicBezTo>
                    <a:pt x="3394547" y="1642060"/>
                    <a:pt x="3406219" y="1670789"/>
                    <a:pt x="3406219" y="1703109"/>
                  </a:cubicBezTo>
                  <a:cubicBezTo>
                    <a:pt x="3406219" y="1735430"/>
                    <a:pt x="3394547" y="1764159"/>
                    <a:pt x="3372103" y="1786604"/>
                  </a:cubicBezTo>
                  <a:lnTo>
                    <a:pt x="1786604" y="3372103"/>
                  </a:lnTo>
                  <a:cubicBezTo>
                    <a:pt x="1764159" y="3394547"/>
                    <a:pt x="1735430" y="3407117"/>
                    <a:pt x="1703109" y="3407117"/>
                  </a:cubicBezTo>
                  <a:close/>
                  <a:moveTo>
                    <a:pt x="1703109" y="34116"/>
                  </a:moveTo>
                  <a:cubicBezTo>
                    <a:pt x="1680665" y="34116"/>
                    <a:pt x="1660015" y="42196"/>
                    <a:pt x="1643855" y="58356"/>
                  </a:cubicBezTo>
                  <a:lnTo>
                    <a:pt x="58356" y="1643855"/>
                  </a:lnTo>
                  <a:cubicBezTo>
                    <a:pt x="42196" y="1660015"/>
                    <a:pt x="34116" y="1680665"/>
                    <a:pt x="34116" y="1703109"/>
                  </a:cubicBezTo>
                  <a:cubicBezTo>
                    <a:pt x="34116" y="1725554"/>
                    <a:pt x="43094" y="1746203"/>
                    <a:pt x="58356" y="1762364"/>
                  </a:cubicBezTo>
                  <a:lnTo>
                    <a:pt x="1643855" y="3347862"/>
                  </a:lnTo>
                  <a:cubicBezTo>
                    <a:pt x="1676176" y="3380183"/>
                    <a:pt x="1730043" y="3380183"/>
                    <a:pt x="1762364" y="3347862"/>
                  </a:cubicBezTo>
                  <a:lnTo>
                    <a:pt x="3347862" y="1762364"/>
                  </a:lnTo>
                  <a:cubicBezTo>
                    <a:pt x="3364022" y="1746203"/>
                    <a:pt x="3372103" y="1725554"/>
                    <a:pt x="3372103" y="1703109"/>
                  </a:cubicBezTo>
                  <a:cubicBezTo>
                    <a:pt x="3372103" y="1680665"/>
                    <a:pt x="3364022" y="1660015"/>
                    <a:pt x="3347862" y="1643855"/>
                  </a:cubicBezTo>
                  <a:lnTo>
                    <a:pt x="1762364" y="58356"/>
                  </a:lnTo>
                  <a:cubicBezTo>
                    <a:pt x="1746203" y="42196"/>
                    <a:pt x="1725554" y="34116"/>
                    <a:pt x="1703109" y="34116"/>
                  </a:cubicBezTo>
                  <a:close/>
                </a:path>
              </a:pathLst>
            </a:custGeom>
            <a:solidFill>
              <a:schemeClr val="accent1">
                <a:lumMod val="75000"/>
              </a:schemeClr>
            </a:solidFill>
            <a:ln w="8978" cap="flat">
              <a:noFill/>
              <a:prstDash val="solid"/>
              <a:miter/>
            </a:ln>
          </p:spPr>
          <p:txBody>
            <a:bodyPr rtlCol="0" anchor="ctr"/>
            <a:lstStyle/>
            <a:p>
              <a:pPr algn="r" rtl="1"/>
              <a:endParaRPr lang="en-US">
                <a:latin typeface="TS Safaa" pitchFamily="2" charset="-78"/>
                <a:cs typeface="TS Safaa" pitchFamily="2" charset="-78"/>
              </a:endParaRPr>
            </a:p>
          </p:txBody>
        </p:sp>
        <p:grpSp>
          <p:nvGrpSpPr>
            <p:cNvPr id="52" name="Group 51">
              <a:extLst>
                <a:ext uri="{FF2B5EF4-FFF2-40B4-BE49-F238E27FC236}">
                  <a16:creationId xmlns:a16="http://schemas.microsoft.com/office/drawing/2014/main" id="{D7DF156E-CEC3-B9FD-BD2E-141FF56601CC}"/>
                </a:ext>
              </a:extLst>
            </p:cNvPr>
            <p:cNvGrpSpPr/>
            <p:nvPr/>
          </p:nvGrpSpPr>
          <p:grpSpPr>
            <a:xfrm>
              <a:off x="3597897" y="3357657"/>
              <a:ext cx="2155478" cy="1909122"/>
              <a:chOff x="3200875" y="3099637"/>
              <a:chExt cx="1596797" cy="1414294"/>
            </a:xfrm>
          </p:grpSpPr>
          <p:sp>
            <p:nvSpPr>
              <p:cNvPr id="53" name="TextBox 52">
                <a:extLst>
                  <a:ext uri="{FF2B5EF4-FFF2-40B4-BE49-F238E27FC236}">
                    <a16:creationId xmlns:a16="http://schemas.microsoft.com/office/drawing/2014/main" id="{5E44ECD5-1270-93C7-48D5-B5117ECDE5C0}"/>
                  </a:ext>
                </a:extLst>
              </p:cNvPr>
              <p:cNvSpPr txBox="1"/>
              <p:nvPr/>
            </p:nvSpPr>
            <p:spPr>
              <a:xfrm>
                <a:off x="3200875" y="3099637"/>
                <a:ext cx="1596797" cy="342005"/>
              </a:xfrm>
              <a:prstGeom prst="rect">
                <a:avLst/>
              </a:prstGeom>
              <a:noFill/>
            </p:spPr>
            <p:txBody>
              <a:bodyPr wrap="square" rtlCol="0">
                <a:spAutoFit/>
              </a:bodyPr>
              <a:lstStyle/>
              <a:p>
                <a:pPr algn="ctr" rtl="1"/>
                <a:r>
                  <a:rPr lang="en-US" sz="2400" dirty="0">
                    <a:solidFill>
                      <a:schemeClr val="accent1"/>
                    </a:solidFill>
                    <a:latin typeface="TS Safaa Medium" pitchFamily="2" charset="-78"/>
                    <a:cs typeface="TS Safaa Medium" pitchFamily="2" charset="-78"/>
                  </a:rPr>
                  <a:t>03</a:t>
                </a:r>
              </a:p>
            </p:txBody>
          </p:sp>
          <p:sp>
            <p:nvSpPr>
              <p:cNvPr id="54" name="TextBox 53">
                <a:extLst>
                  <a:ext uri="{FF2B5EF4-FFF2-40B4-BE49-F238E27FC236}">
                    <a16:creationId xmlns:a16="http://schemas.microsoft.com/office/drawing/2014/main" id="{481DED85-DF38-4CED-649A-4E10D51570F1}"/>
                  </a:ext>
                </a:extLst>
              </p:cNvPr>
              <p:cNvSpPr txBox="1"/>
              <p:nvPr/>
            </p:nvSpPr>
            <p:spPr>
              <a:xfrm>
                <a:off x="3308684" y="3747269"/>
                <a:ext cx="1381178" cy="766662"/>
              </a:xfrm>
              <a:prstGeom prst="rect">
                <a:avLst/>
              </a:prstGeom>
              <a:noFill/>
            </p:spPr>
            <p:txBody>
              <a:bodyPr wrap="square" rtlCol="0">
                <a:spAutoFit/>
              </a:bodyPr>
              <a:lstStyle/>
              <a:p>
                <a:pPr algn="ctr" rtl="1">
                  <a:lnSpc>
                    <a:spcPct val="150000"/>
                  </a:lnSpc>
                </a:pPr>
                <a:r>
                  <a:rPr lang="ar-SA" sz="1400" dirty="0">
                    <a:solidFill>
                      <a:schemeClr val="tx2">
                        <a:lumMod val="60000"/>
                        <a:lumOff val="40000"/>
                      </a:schemeClr>
                    </a:solidFill>
                    <a:latin typeface="GE SS Two Medium" panose="020A0503020102020204" pitchFamily="18" charset="-78"/>
                    <a:ea typeface="GE SS Two Medium" panose="020A0503020102020204" pitchFamily="18" charset="-78"/>
                    <a:cs typeface="GE SS Two Medium" panose="020A0503020102020204" pitchFamily="18" charset="-78"/>
                  </a:rPr>
                  <a:t>حصر نقاط القوة والاحتياج لدى الجامعة</a:t>
                </a:r>
              </a:p>
            </p:txBody>
          </p:sp>
        </p:grpSp>
        <p:pic>
          <p:nvPicPr>
            <p:cNvPr id="72" name="Graphic 71">
              <a:extLst>
                <a:ext uri="{FF2B5EF4-FFF2-40B4-BE49-F238E27FC236}">
                  <a16:creationId xmlns:a16="http://schemas.microsoft.com/office/drawing/2014/main" id="{1AE7C0B8-AE5E-8025-B3DA-DCFB9E830D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2467" y="3854672"/>
              <a:ext cx="405689" cy="405689"/>
            </a:xfrm>
            <a:prstGeom prst="rect">
              <a:avLst/>
            </a:prstGeom>
          </p:spPr>
        </p:pic>
      </p:grpSp>
      <p:grpSp>
        <p:nvGrpSpPr>
          <p:cNvPr id="76" name="Group 75">
            <a:extLst>
              <a:ext uri="{FF2B5EF4-FFF2-40B4-BE49-F238E27FC236}">
                <a16:creationId xmlns:a16="http://schemas.microsoft.com/office/drawing/2014/main" id="{731C465A-37FD-94EF-61B0-49A53BC8DE33}"/>
              </a:ext>
            </a:extLst>
          </p:cNvPr>
          <p:cNvGrpSpPr/>
          <p:nvPr/>
        </p:nvGrpSpPr>
        <p:grpSpPr>
          <a:xfrm>
            <a:off x="5508115" y="2767522"/>
            <a:ext cx="3289324" cy="2623379"/>
            <a:chOff x="5508115" y="3021352"/>
            <a:chExt cx="3289324" cy="2623379"/>
          </a:xfrm>
        </p:grpSpPr>
        <p:sp>
          <p:nvSpPr>
            <p:cNvPr id="44" name="Freeform: Shape 10">
              <a:extLst>
                <a:ext uri="{FF2B5EF4-FFF2-40B4-BE49-F238E27FC236}">
                  <a16:creationId xmlns:a16="http://schemas.microsoft.com/office/drawing/2014/main" id="{2B644B75-AC10-51D6-7B19-6BCD87B6C69C}"/>
                </a:ext>
              </a:extLst>
            </p:cNvPr>
            <p:cNvSpPr/>
            <p:nvPr/>
          </p:nvSpPr>
          <p:spPr>
            <a:xfrm flipH="1">
              <a:off x="5508115" y="3021352"/>
              <a:ext cx="3289324" cy="2623379"/>
            </a:xfrm>
            <a:custGeom>
              <a:avLst/>
              <a:gdLst>
                <a:gd name="connsiteX0" fmla="*/ 4531375 w 4569195"/>
                <a:gd name="connsiteY0" fmla="*/ 1703109 h 3644133"/>
                <a:gd name="connsiteX1" fmla="*/ 3776333 w 4569195"/>
                <a:gd name="connsiteY1" fmla="*/ 983081 h 3644133"/>
                <a:gd name="connsiteX2" fmla="*/ 3571637 w 4569195"/>
                <a:gd name="connsiteY2" fmla="*/ 1070167 h 3644133"/>
                <a:gd name="connsiteX3" fmla="*/ 3571637 w 4569195"/>
                <a:gd name="connsiteY3" fmla="*/ 1385291 h 3644133"/>
                <a:gd name="connsiteX4" fmla="*/ 3306789 w 4569195"/>
                <a:gd name="connsiteY4" fmla="*/ 1385291 h 3644133"/>
                <a:gd name="connsiteX5" fmla="*/ 1990627 w 4569195"/>
                <a:gd name="connsiteY5" fmla="*/ 69130 h 3644133"/>
                <a:gd name="connsiteX6" fmla="*/ 1822740 w 4569195"/>
                <a:gd name="connsiteY6" fmla="*/ 0 h 3644133"/>
                <a:gd name="connsiteX7" fmla="*/ 1654853 w 4569195"/>
                <a:gd name="connsiteY7" fmla="*/ 69130 h 3644133"/>
                <a:gd name="connsiteX8" fmla="*/ 69354 w 4569195"/>
                <a:gd name="connsiteY8" fmla="*/ 1654629 h 3644133"/>
                <a:gd name="connsiteX9" fmla="*/ 69354 w 4569195"/>
                <a:gd name="connsiteY9" fmla="*/ 1989505 h 3644133"/>
                <a:gd name="connsiteX10" fmla="*/ 1654853 w 4569195"/>
                <a:gd name="connsiteY10" fmla="*/ 3575003 h 3644133"/>
                <a:gd name="connsiteX11" fmla="*/ 1822740 w 4569195"/>
                <a:gd name="connsiteY11" fmla="*/ 3644133 h 3644133"/>
                <a:gd name="connsiteX12" fmla="*/ 1990627 w 4569195"/>
                <a:gd name="connsiteY12" fmla="*/ 3575003 h 3644133"/>
                <a:gd name="connsiteX13" fmla="*/ 3307686 w 4569195"/>
                <a:gd name="connsiteY13" fmla="*/ 2257944 h 3644133"/>
                <a:gd name="connsiteX14" fmla="*/ 3572534 w 4569195"/>
                <a:gd name="connsiteY14" fmla="*/ 2257944 h 3644133"/>
                <a:gd name="connsiteX15" fmla="*/ 3572534 w 4569195"/>
                <a:gd name="connsiteY15" fmla="*/ 2510223 h 3644133"/>
                <a:gd name="connsiteX16" fmla="*/ 3777231 w 4569195"/>
                <a:gd name="connsiteY16" fmla="*/ 2597309 h 3644133"/>
                <a:gd name="connsiteX17" fmla="*/ 4132756 w 4569195"/>
                <a:gd name="connsiteY17" fmla="*/ 2257944 h 3644133"/>
                <a:gd name="connsiteX18" fmla="*/ 4137245 w 4569195"/>
                <a:gd name="connsiteY18" fmla="*/ 2257944 h 3644133"/>
                <a:gd name="connsiteX19" fmla="*/ 4137245 w 4569195"/>
                <a:gd name="connsiteY19" fmla="*/ 2253455 h 3644133"/>
                <a:gd name="connsiteX20" fmla="*/ 4532273 w 4569195"/>
                <a:gd name="connsiteY20" fmla="*/ 1877281 h 3644133"/>
                <a:gd name="connsiteX21" fmla="*/ 4531375 w 4569195"/>
                <a:gd name="connsiteY21" fmla="*/ 1703109 h 36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9195" h="3644133">
                  <a:moveTo>
                    <a:pt x="4531375" y="1703109"/>
                  </a:moveTo>
                  <a:lnTo>
                    <a:pt x="3776333" y="983081"/>
                  </a:lnTo>
                  <a:cubicBezTo>
                    <a:pt x="3699123" y="909462"/>
                    <a:pt x="3571637" y="964227"/>
                    <a:pt x="3571637" y="1070167"/>
                  </a:cubicBezTo>
                  <a:lnTo>
                    <a:pt x="3571637" y="1385291"/>
                  </a:lnTo>
                  <a:lnTo>
                    <a:pt x="3306789" y="1385291"/>
                  </a:lnTo>
                  <a:lnTo>
                    <a:pt x="1990627" y="69130"/>
                  </a:lnTo>
                  <a:cubicBezTo>
                    <a:pt x="1945737" y="24240"/>
                    <a:pt x="1886483" y="0"/>
                    <a:pt x="1822740" y="0"/>
                  </a:cubicBezTo>
                  <a:cubicBezTo>
                    <a:pt x="1758997" y="0"/>
                    <a:pt x="1699743" y="24240"/>
                    <a:pt x="1654853" y="69130"/>
                  </a:cubicBezTo>
                  <a:lnTo>
                    <a:pt x="69354" y="1654629"/>
                  </a:lnTo>
                  <a:cubicBezTo>
                    <a:pt x="-23118" y="1747101"/>
                    <a:pt x="-23118" y="1897032"/>
                    <a:pt x="69354" y="1989505"/>
                  </a:cubicBezTo>
                  <a:lnTo>
                    <a:pt x="1654853" y="3575003"/>
                  </a:lnTo>
                  <a:cubicBezTo>
                    <a:pt x="1699743" y="3619893"/>
                    <a:pt x="1758997" y="3644133"/>
                    <a:pt x="1822740" y="3644133"/>
                  </a:cubicBezTo>
                  <a:cubicBezTo>
                    <a:pt x="1886483" y="3644133"/>
                    <a:pt x="1945737" y="3619893"/>
                    <a:pt x="1990627" y="3575003"/>
                  </a:cubicBezTo>
                  <a:lnTo>
                    <a:pt x="3307686" y="2257944"/>
                  </a:lnTo>
                  <a:lnTo>
                    <a:pt x="3572534" y="2257944"/>
                  </a:lnTo>
                  <a:lnTo>
                    <a:pt x="3572534" y="2510223"/>
                  </a:lnTo>
                  <a:cubicBezTo>
                    <a:pt x="3572534" y="2616163"/>
                    <a:pt x="3700021" y="2670928"/>
                    <a:pt x="3777231" y="2597309"/>
                  </a:cubicBezTo>
                  <a:lnTo>
                    <a:pt x="4132756" y="2257944"/>
                  </a:lnTo>
                  <a:lnTo>
                    <a:pt x="4137245" y="2257944"/>
                  </a:lnTo>
                  <a:lnTo>
                    <a:pt x="4137245" y="2253455"/>
                  </a:lnTo>
                  <a:lnTo>
                    <a:pt x="4532273" y="1877281"/>
                  </a:lnTo>
                  <a:cubicBezTo>
                    <a:pt x="4581652" y="1830596"/>
                    <a:pt x="4581652" y="1750692"/>
                    <a:pt x="4531375" y="1703109"/>
                  </a:cubicBezTo>
                  <a:close/>
                </a:path>
              </a:pathLst>
            </a:custGeom>
            <a:solidFill>
              <a:srgbClr val="FFFFFF"/>
            </a:solidFill>
            <a:ln>
              <a:noFill/>
            </a:ln>
            <a:effectLst>
              <a:outerShdw blurRad="571500" dist="393700" dir="2700000" sx="96000" sy="96000" algn="br" rotWithShape="0">
                <a:schemeClr val="accent2">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lt1"/>
                </a:solidFill>
                <a:latin typeface="TS Safaa" pitchFamily="2" charset="-78"/>
                <a:cs typeface="TS Safaa" pitchFamily="2" charset="-78"/>
              </a:endParaRPr>
            </a:p>
          </p:txBody>
        </p:sp>
        <p:sp>
          <p:nvSpPr>
            <p:cNvPr id="45" name="Freeform: Shape 11">
              <a:extLst>
                <a:ext uri="{FF2B5EF4-FFF2-40B4-BE49-F238E27FC236}">
                  <a16:creationId xmlns:a16="http://schemas.microsoft.com/office/drawing/2014/main" id="{F05C125D-83F6-60F0-767B-1E06C80D7201}"/>
                </a:ext>
              </a:extLst>
            </p:cNvPr>
            <p:cNvSpPr/>
            <p:nvPr/>
          </p:nvSpPr>
          <p:spPr>
            <a:xfrm>
              <a:off x="6261384" y="3107635"/>
              <a:ext cx="2452107" cy="2452429"/>
            </a:xfrm>
            <a:custGeom>
              <a:avLst/>
              <a:gdLst>
                <a:gd name="connsiteX0" fmla="*/ 1703109 w 3406218"/>
                <a:gd name="connsiteY0" fmla="*/ 3406668 h 3406667"/>
                <a:gd name="connsiteX1" fmla="*/ 1619615 w 3406218"/>
                <a:gd name="connsiteY1" fmla="*/ 3371654 h 3406667"/>
                <a:gd name="connsiteX2" fmla="*/ 34116 w 3406218"/>
                <a:gd name="connsiteY2" fmla="*/ 1786155 h 3406667"/>
                <a:gd name="connsiteX3" fmla="*/ 0 w 3406218"/>
                <a:gd name="connsiteY3" fmla="*/ 1702660 h 3406667"/>
                <a:gd name="connsiteX4" fmla="*/ 34116 w 3406218"/>
                <a:gd name="connsiteY4" fmla="*/ 1619166 h 3406667"/>
                <a:gd name="connsiteX5" fmla="*/ 1619615 w 3406218"/>
                <a:gd name="connsiteY5" fmla="*/ 33667 h 3406667"/>
                <a:gd name="connsiteX6" fmla="*/ 1786604 w 3406218"/>
                <a:gd name="connsiteY6" fmla="*/ 33667 h 3406667"/>
                <a:gd name="connsiteX7" fmla="*/ 3372103 w 3406218"/>
                <a:gd name="connsiteY7" fmla="*/ 1619166 h 3406667"/>
                <a:gd name="connsiteX8" fmla="*/ 3406219 w 3406218"/>
                <a:gd name="connsiteY8" fmla="*/ 1702660 h 3406667"/>
                <a:gd name="connsiteX9" fmla="*/ 3372103 w 3406218"/>
                <a:gd name="connsiteY9" fmla="*/ 1786155 h 3406667"/>
                <a:gd name="connsiteX10" fmla="*/ 1786604 w 3406218"/>
                <a:gd name="connsiteY10" fmla="*/ 3371654 h 3406667"/>
                <a:gd name="connsiteX11" fmla="*/ 1703109 w 3406218"/>
                <a:gd name="connsiteY11" fmla="*/ 3406668 h 3406667"/>
                <a:gd name="connsiteX12" fmla="*/ 1703109 w 3406218"/>
                <a:gd name="connsiteY12" fmla="*/ 33667 h 3406667"/>
                <a:gd name="connsiteX13" fmla="*/ 1643855 w 3406218"/>
                <a:gd name="connsiteY13" fmla="*/ 57908 h 3406667"/>
                <a:gd name="connsiteX14" fmla="*/ 58356 w 3406218"/>
                <a:gd name="connsiteY14" fmla="*/ 1643406 h 3406667"/>
                <a:gd name="connsiteX15" fmla="*/ 34116 w 3406218"/>
                <a:gd name="connsiteY15" fmla="*/ 1702660 h 3406667"/>
                <a:gd name="connsiteX16" fmla="*/ 58356 w 3406218"/>
                <a:gd name="connsiteY16" fmla="*/ 1761915 h 3406667"/>
                <a:gd name="connsiteX17" fmla="*/ 1643855 w 3406218"/>
                <a:gd name="connsiteY17" fmla="*/ 3347413 h 3406667"/>
                <a:gd name="connsiteX18" fmla="*/ 1762364 w 3406218"/>
                <a:gd name="connsiteY18" fmla="*/ 3347413 h 3406667"/>
                <a:gd name="connsiteX19" fmla="*/ 3347862 w 3406218"/>
                <a:gd name="connsiteY19" fmla="*/ 1761915 h 3406667"/>
                <a:gd name="connsiteX20" fmla="*/ 3372103 w 3406218"/>
                <a:gd name="connsiteY20" fmla="*/ 1702660 h 3406667"/>
                <a:gd name="connsiteX21" fmla="*/ 3347862 w 3406218"/>
                <a:gd name="connsiteY21" fmla="*/ 1643406 h 3406667"/>
                <a:gd name="connsiteX22" fmla="*/ 1762364 w 3406218"/>
                <a:gd name="connsiteY22" fmla="*/ 57908 h 3406667"/>
                <a:gd name="connsiteX23" fmla="*/ 1703109 w 3406218"/>
                <a:gd name="connsiteY23" fmla="*/ 33667 h 340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6218" h="3406667">
                  <a:moveTo>
                    <a:pt x="1703109" y="3406668"/>
                  </a:moveTo>
                  <a:cubicBezTo>
                    <a:pt x="1670789" y="3406668"/>
                    <a:pt x="1642060" y="3394996"/>
                    <a:pt x="1619615" y="3371654"/>
                  </a:cubicBezTo>
                  <a:lnTo>
                    <a:pt x="34116" y="1786155"/>
                  </a:lnTo>
                  <a:cubicBezTo>
                    <a:pt x="11671" y="1763710"/>
                    <a:pt x="0" y="1734083"/>
                    <a:pt x="0" y="1702660"/>
                  </a:cubicBezTo>
                  <a:cubicBezTo>
                    <a:pt x="0" y="1671238"/>
                    <a:pt x="12569" y="1641611"/>
                    <a:pt x="34116" y="1619166"/>
                  </a:cubicBezTo>
                  <a:lnTo>
                    <a:pt x="1619615" y="33667"/>
                  </a:lnTo>
                  <a:cubicBezTo>
                    <a:pt x="1664504" y="-11222"/>
                    <a:pt x="1740817" y="-11222"/>
                    <a:pt x="1786604" y="33667"/>
                  </a:cubicBezTo>
                  <a:lnTo>
                    <a:pt x="3372103" y="1619166"/>
                  </a:lnTo>
                  <a:cubicBezTo>
                    <a:pt x="3394547" y="1641611"/>
                    <a:pt x="3406219" y="1670340"/>
                    <a:pt x="3406219" y="1702660"/>
                  </a:cubicBezTo>
                  <a:cubicBezTo>
                    <a:pt x="3406219" y="1734981"/>
                    <a:pt x="3394547" y="1763710"/>
                    <a:pt x="3372103" y="1786155"/>
                  </a:cubicBezTo>
                  <a:lnTo>
                    <a:pt x="1786604" y="3371654"/>
                  </a:lnTo>
                  <a:cubicBezTo>
                    <a:pt x="1764159" y="3394098"/>
                    <a:pt x="1735430" y="3406668"/>
                    <a:pt x="1703109" y="3406668"/>
                  </a:cubicBezTo>
                  <a:close/>
                  <a:moveTo>
                    <a:pt x="1703109" y="33667"/>
                  </a:moveTo>
                  <a:cubicBezTo>
                    <a:pt x="1680664" y="33667"/>
                    <a:pt x="1660015" y="41747"/>
                    <a:pt x="1643855" y="57908"/>
                  </a:cubicBezTo>
                  <a:lnTo>
                    <a:pt x="58356" y="1643406"/>
                  </a:lnTo>
                  <a:cubicBezTo>
                    <a:pt x="42196" y="1659567"/>
                    <a:pt x="34116" y="1680216"/>
                    <a:pt x="34116" y="1702660"/>
                  </a:cubicBezTo>
                  <a:cubicBezTo>
                    <a:pt x="34116" y="1725105"/>
                    <a:pt x="43094" y="1745754"/>
                    <a:pt x="58356" y="1761915"/>
                  </a:cubicBezTo>
                  <a:lnTo>
                    <a:pt x="1643855" y="3347413"/>
                  </a:lnTo>
                  <a:cubicBezTo>
                    <a:pt x="1676175" y="3379734"/>
                    <a:pt x="1730043" y="3379734"/>
                    <a:pt x="1762364" y="3347413"/>
                  </a:cubicBezTo>
                  <a:lnTo>
                    <a:pt x="3347862" y="1761915"/>
                  </a:lnTo>
                  <a:cubicBezTo>
                    <a:pt x="3364022" y="1745754"/>
                    <a:pt x="3372103" y="1725105"/>
                    <a:pt x="3372103" y="1702660"/>
                  </a:cubicBezTo>
                  <a:cubicBezTo>
                    <a:pt x="3372103" y="1680216"/>
                    <a:pt x="3364022" y="1659567"/>
                    <a:pt x="3347862" y="1643406"/>
                  </a:cubicBezTo>
                  <a:lnTo>
                    <a:pt x="1762364" y="57908"/>
                  </a:lnTo>
                  <a:cubicBezTo>
                    <a:pt x="1746204" y="41747"/>
                    <a:pt x="1725554" y="33667"/>
                    <a:pt x="1703109" y="33667"/>
                  </a:cubicBezTo>
                  <a:close/>
                </a:path>
              </a:pathLst>
            </a:custGeom>
            <a:solidFill>
              <a:schemeClr val="accent3"/>
            </a:solidFill>
            <a:ln w="8978" cap="flat">
              <a:noFill/>
              <a:prstDash val="solid"/>
              <a:miter/>
            </a:ln>
          </p:spPr>
          <p:txBody>
            <a:bodyPr rtlCol="0" anchor="ctr"/>
            <a:lstStyle/>
            <a:p>
              <a:pPr algn="r" rtl="1"/>
              <a:endParaRPr lang="en-US">
                <a:solidFill>
                  <a:schemeClr val="accent3"/>
                </a:solidFill>
                <a:latin typeface="TS Safaa" pitchFamily="2" charset="-78"/>
                <a:cs typeface="TS Safaa" pitchFamily="2" charset="-78"/>
              </a:endParaRPr>
            </a:p>
          </p:txBody>
        </p:sp>
        <p:grpSp>
          <p:nvGrpSpPr>
            <p:cNvPr id="46" name="Group 45">
              <a:extLst>
                <a:ext uri="{FF2B5EF4-FFF2-40B4-BE49-F238E27FC236}">
                  <a16:creationId xmlns:a16="http://schemas.microsoft.com/office/drawing/2014/main" id="{F77FE682-1C56-A191-A056-1FB6394367A1}"/>
                </a:ext>
              </a:extLst>
            </p:cNvPr>
            <p:cNvGrpSpPr/>
            <p:nvPr/>
          </p:nvGrpSpPr>
          <p:grpSpPr>
            <a:xfrm>
              <a:off x="6410023" y="3357657"/>
              <a:ext cx="2155478" cy="1909122"/>
              <a:chOff x="5298948" y="3099637"/>
              <a:chExt cx="1596797" cy="1414294"/>
            </a:xfrm>
          </p:grpSpPr>
          <p:sp>
            <p:nvSpPr>
              <p:cNvPr id="47" name="TextBox 46">
                <a:extLst>
                  <a:ext uri="{FF2B5EF4-FFF2-40B4-BE49-F238E27FC236}">
                    <a16:creationId xmlns:a16="http://schemas.microsoft.com/office/drawing/2014/main" id="{E73CB66D-B930-1665-AF46-ABB6A21B3BFB}"/>
                  </a:ext>
                </a:extLst>
              </p:cNvPr>
              <p:cNvSpPr txBox="1"/>
              <p:nvPr/>
            </p:nvSpPr>
            <p:spPr>
              <a:xfrm>
                <a:off x="5298948" y="3099637"/>
                <a:ext cx="1596797" cy="342005"/>
              </a:xfrm>
              <a:prstGeom prst="rect">
                <a:avLst/>
              </a:prstGeom>
              <a:noFill/>
            </p:spPr>
            <p:txBody>
              <a:bodyPr wrap="square" rtlCol="0">
                <a:spAutoFit/>
              </a:bodyPr>
              <a:lstStyle/>
              <a:p>
                <a:pPr algn="ctr" rtl="1"/>
                <a:r>
                  <a:rPr lang="en-US" sz="2400" dirty="0">
                    <a:solidFill>
                      <a:schemeClr val="accent3"/>
                    </a:solidFill>
                    <a:latin typeface="TS Safaa Medium" pitchFamily="2" charset="-78"/>
                    <a:cs typeface="TS Safaa Medium" pitchFamily="2" charset="-78"/>
                  </a:rPr>
                  <a:t>02</a:t>
                </a:r>
              </a:p>
            </p:txBody>
          </p:sp>
          <p:sp>
            <p:nvSpPr>
              <p:cNvPr id="48" name="TextBox 47">
                <a:extLst>
                  <a:ext uri="{FF2B5EF4-FFF2-40B4-BE49-F238E27FC236}">
                    <a16:creationId xmlns:a16="http://schemas.microsoft.com/office/drawing/2014/main" id="{6A3F9CC1-6102-F6E0-55BE-3CE89FB1AC9E}"/>
                  </a:ext>
                </a:extLst>
              </p:cNvPr>
              <p:cNvSpPr txBox="1"/>
              <p:nvPr/>
            </p:nvSpPr>
            <p:spPr>
              <a:xfrm>
                <a:off x="5406757" y="3747269"/>
                <a:ext cx="1381178" cy="766662"/>
              </a:xfrm>
              <a:prstGeom prst="rect">
                <a:avLst/>
              </a:prstGeom>
              <a:noFill/>
            </p:spPr>
            <p:txBody>
              <a:bodyPr wrap="square" rtlCol="0">
                <a:spAutoFit/>
              </a:bodyPr>
              <a:lstStyle/>
              <a:p>
                <a:pPr algn="ctr" rtl="1">
                  <a:lnSpc>
                    <a:spcPct val="150000"/>
                  </a:lnSpc>
                </a:pPr>
                <a:r>
                  <a:rPr lang="ar-SA" sz="1400" dirty="0">
                    <a:solidFill>
                      <a:schemeClr val="tx2">
                        <a:lumMod val="60000"/>
                        <a:lumOff val="40000"/>
                      </a:schemeClr>
                    </a:solidFill>
                    <a:latin typeface="GE SS Two Medium" panose="020A0503020102020204" pitchFamily="18" charset="-78"/>
                    <a:ea typeface="GE SS Two Medium" panose="020A0503020102020204" pitchFamily="18" charset="-78"/>
                    <a:cs typeface="GE SS Two Medium" panose="020A0503020102020204" pitchFamily="18" charset="-78"/>
                  </a:rPr>
                  <a:t>تحديد الجامعات ومراكز البحث العالمية</a:t>
                </a:r>
              </a:p>
            </p:txBody>
          </p:sp>
        </p:grpSp>
        <p:pic>
          <p:nvPicPr>
            <p:cNvPr id="70" name="Graphic 69">
              <a:extLst>
                <a:ext uri="{FF2B5EF4-FFF2-40B4-BE49-F238E27FC236}">
                  <a16:creationId xmlns:a16="http://schemas.microsoft.com/office/drawing/2014/main" id="{DF75F8CF-5B46-2B65-D5E2-741FF7F67C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8349" y="3888429"/>
              <a:ext cx="338174" cy="338174"/>
            </a:xfrm>
            <a:prstGeom prst="rect">
              <a:avLst/>
            </a:prstGeom>
          </p:spPr>
        </p:pic>
      </p:grpSp>
      <p:grpSp>
        <p:nvGrpSpPr>
          <p:cNvPr id="75" name="Group 74">
            <a:extLst>
              <a:ext uri="{FF2B5EF4-FFF2-40B4-BE49-F238E27FC236}">
                <a16:creationId xmlns:a16="http://schemas.microsoft.com/office/drawing/2014/main" id="{22DA9233-7917-109E-75A3-D9A1AB617F49}"/>
              </a:ext>
            </a:extLst>
          </p:cNvPr>
          <p:cNvGrpSpPr/>
          <p:nvPr/>
        </p:nvGrpSpPr>
        <p:grpSpPr>
          <a:xfrm>
            <a:off x="8320241" y="2767522"/>
            <a:ext cx="3289324" cy="2623379"/>
            <a:chOff x="8320241" y="3021352"/>
            <a:chExt cx="3289324" cy="2623379"/>
          </a:xfrm>
        </p:grpSpPr>
        <p:sp>
          <p:nvSpPr>
            <p:cNvPr id="57" name="Freeform: Shape 10">
              <a:extLst>
                <a:ext uri="{FF2B5EF4-FFF2-40B4-BE49-F238E27FC236}">
                  <a16:creationId xmlns:a16="http://schemas.microsoft.com/office/drawing/2014/main" id="{D5540DE1-0A91-31B3-4E4F-9B7A06E69222}"/>
                </a:ext>
              </a:extLst>
            </p:cNvPr>
            <p:cNvSpPr/>
            <p:nvPr/>
          </p:nvSpPr>
          <p:spPr>
            <a:xfrm flipH="1">
              <a:off x="8320241" y="3021352"/>
              <a:ext cx="3289324" cy="2623379"/>
            </a:xfrm>
            <a:custGeom>
              <a:avLst/>
              <a:gdLst>
                <a:gd name="connsiteX0" fmla="*/ 4531375 w 4569195"/>
                <a:gd name="connsiteY0" fmla="*/ 1703109 h 3644133"/>
                <a:gd name="connsiteX1" fmla="*/ 3776333 w 4569195"/>
                <a:gd name="connsiteY1" fmla="*/ 983081 h 3644133"/>
                <a:gd name="connsiteX2" fmla="*/ 3571637 w 4569195"/>
                <a:gd name="connsiteY2" fmla="*/ 1070167 h 3644133"/>
                <a:gd name="connsiteX3" fmla="*/ 3571637 w 4569195"/>
                <a:gd name="connsiteY3" fmla="*/ 1385291 h 3644133"/>
                <a:gd name="connsiteX4" fmla="*/ 3306789 w 4569195"/>
                <a:gd name="connsiteY4" fmla="*/ 1385291 h 3644133"/>
                <a:gd name="connsiteX5" fmla="*/ 1990627 w 4569195"/>
                <a:gd name="connsiteY5" fmla="*/ 69130 h 3644133"/>
                <a:gd name="connsiteX6" fmla="*/ 1822740 w 4569195"/>
                <a:gd name="connsiteY6" fmla="*/ 0 h 3644133"/>
                <a:gd name="connsiteX7" fmla="*/ 1654853 w 4569195"/>
                <a:gd name="connsiteY7" fmla="*/ 69130 h 3644133"/>
                <a:gd name="connsiteX8" fmla="*/ 69354 w 4569195"/>
                <a:gd name="connsiteY8" fmla="*/ 1654629 h 3644133"/>
                <a:gd name="connsiteX9" fmla="*/ 69354 w 4569195"/>
                <a:gd name="connsiteY9" fmla="*/ 1989505 h 3644133"/>
                <a:gd name="connsiteX10" fmla="*/ 1654853 w 4569195"/>
                <a:gd name="connsiteY10" fmla="*/ 3575003 h 3644133"/>
                <a:gd name="connsiteX11" fmla="*/ 1822740 w 4569195"/>
                <a:gd name="connsiteY11" fmla="*/ 3644133 h 3644133"/>
                <a:gd name="connsiteX12" fmla="*/ 1990627 w 4569195"/>
                <a:gd name="connsiteY12" fmla="*/ 3575003 h 3644133"/>
                <a:gd name="connsiteX13" fmla="*/ 3307686 w 4569195"/>
                <a:gd name="connsiteY13" fmla="*/ 2257944 h 3644133"/>
                <a:gd name="connsiteX14" fmla="*/ 3572534 w 4569195"/>
                <a:gd name="connsiteY14" fmla="*/ 2257944 h 3644133"/>
                <a:gd name="connsiteX15" fmla="*/ 3572534 w 4569195"/>
                <a:gd name="connsiteY15" fmla="*/ 2510223 h 3644133"/>
                <a:gd name="connsiteX16" fmla="*/ 3777231 w 4569195"/>
                <a:gd name="connsiteY16" fmla="*/ 2597309 h 3644133"/>
                <a:gd name="connsiteX17" fmla="*/ 4132756 w 4569195"/>
                <a:gd name="connsiteY17" fmla="*/ 2257944 h 3644133"/>
                <a:gd name="connsiteX18" fmla="*/ 4137245 w 4569195"/>
                <a:gd name="connsiteY18" fmla="*/ 2257944 h 3644133"/>
                <a:gd name="connsiteX19" fmla="*/ 4137245 w 4569195"/>
                <a:gd name="connsiteY19" fmla="*/ 2253455 h 3644133"/>
                <a:gd name="connsiteX20" fmla="*/ 4532273 w 4569195"/>
                <a:gd name="connsiteY20" fmla="*/ 1877281 h 3644133"/>
                <a:gd name="connsiteX21" fmla="*/ 4531375 w 4569195"/>
                <a:gd name="connsiteY21" fmla="*/ 1703109 h 36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69195" h="3644133">
                  <a:moveTo>
                    <a:pt x="4531375" y="1703109"/>
                  </a:moveTo>
                  <a:lnTo>
                    <a:pt x="3776333" y="983081"/>
                  </a:lnTo>
                  <a:cubicBezTo>
                    <a:pt x="3699123" y="909462"/>
                    <a:pt x="3571637" y="964227"/>
                    <a:pt x="3571637" y="1070167"/>
                  </a:cubicBezTo>
                  <a:lnTo>
                    <a:pt x="3571637" y="1385291"/>
                  </a:lnTo>
                  <a:lnTo>
                    <a:pt x="3306789" y="1385291"/>
                  </a:lnTo>
                  <a:lnTo>
                    <a:pt x="1990627" y="69130"/>
                  </a:lnTo>
                  <a:cubicBezTo>
                    <a:pt x="1945737" y="24240"/>
                    <a:pt x="1886483" y="0"/>
                    <a:pt x="1822740" y="0"/>
                  </a:cubicBezTo>
                  <a:cubicBezTo>
                    <a:pt x="1758997" y="0"/>
                    <a:pt x="1699743" y="24240"/>
                    <a:pt x="1654853" y="69130"/>
                  </a:cubicBezTo>
                  <a:lnTo>
                    <a:pt x="69354" y="1654629"/>
                  </a:lnTo>
                  <a:cubicBezTo>
                    <a:pt x="-23118" y="1747101"/>
                    <a:pt x="-23118" y="1897032"/>
                    <a:pt x="69354" y="1989505"/>
                  </a:cubicBezTo>
                  <a:lnTo>
                    <a:pt x="1654853" y="3575003"/>
                  </a:lnTo>
                  <a:cubicBezTo>
                    <a:pt x="1699743" y="3619893"/>
                    <a:pt x="1758997" y="3644133"/>
                    <a:pt x="1822740" y="3644133"/>
                  </a:cubicBezTo>
                  <a:cubicBezTo>
                    <a:pt x="1886483" y="3644133"/>
                    <a:pt x="1945737" y="3619893"/>
                    <a:pt x="1990627" y="3575003"/>
                  </a:cubicBezTo>
                  <a:lnTo>
                    <a:pt x="3307686" y="2257944"/>
                  </a:lnTo>
                  <a:lnTo>
                    <a:pt x="3572534" y="2257944"/>
                  </a:lnTo>
                  <a:lnTo>
                    <a:pt x="3572534" y="2510223"/>
                  </a:lnTo>
                  <a:cubicBezTo>
                    <a:pt x="3572534" y="2616163"/>
                    <a:pt x="3700021" y="2670928"/>
                    <a:pt x="3777231" y="2597309"/>
                  </a:cubicBezTo>
                  <a:lnTo>
                    <a:pt x="4132756" y="2257944"/>
                  </a:lnTo>
                  <a:lnTo>
                    <a:pt x="4137245" y="2257944"/>
                  </a:lnTo>
                  <a:lnTo>
                    <a:pt x="4137245" y="2253455"/>
                  </a:lnTo>
                  <a:lnTo>
                    <a:pt x="4532273" y="1877281"/>
                  </a:lnTo>
                  <a:cubicBezTo>
                    <a:pt x="4581652" y="1830596"/>
                    <a:pt x="4581652" y="1750692"/>
                    <a:pt x="4531375" y="1703109"/>
                  </a:cubicBezTo>
                  <a:close/>
                </a:path>
              </a:pathLst>
            </a:custGeom>
            <a:solidFill>
              <a:srgbClr val="FFFFFF"/>
            </a:solidFill>
            <a:ln>
              <a:noFill/>
            </a:ln>
            <a:effectLst>
              <a:outerShdw blurRad="571500" dist="393700" dir="2700000" sx="96000" sy="96000" algn="br" rotWithShape="0">
                <a:schemeClr val="accent1">
                  <a:lumMod val="50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lt1"/>
                </a:solidFill>
                <a:latin typeface="TS Safaa" pitchFamily="2" charset="-78"/>
                <a:cs typeface="TS Safaa" pitchFamily="2" charset="-78"/>
              </a:endParaRPr>
            </a:p>
          </p:txBody>
        </p:sp>
        <p:sp>
          <p:nvSpPr>
            <p:cNvPr id="58" name="Freeform: Shape 11">
              <a:extLst>
                <a:ext uri="{FF2B5EF4-FFF2-40B4-BE49-F238E27FC236}">
                  <a16:creationId xmlns:a16="http://schemas.microsoft.com/office/drawing/2014/main" id="{7D11BB54-3E39-5DF8-C486-D10B4702CAE8}"/>
                </a:ext>
              </a:extLst>
            </p:cNvPr>
            <p:cNvSpPr/>
            <p:nvPr/>
          </p:nvSpPr>
          <p:spPr>
            <a:xfrm>
              <a:off x="9073510" y="3107635"/>
              <a:ext cx="2452107" cy="2452429"/>
            </a:xfrm>
            <a:custGeom>
              <a:avLst/>
              <a:gdLst>
                <a:gd name="connsiteX0" fmla="*/ 1703109 w 3406218"/>
                <a:gd name="connsiteY0" fmla="*/ 3406668 h 3406667"/>
                <a:gd name="connsiteX1" fmla="*/ 1619615 w 3406218"/>
                <a:gd name="connsiteY1" fmla="*/ 3371654 h 3406667"/>
                <a:gd name="connsiteX2" fmla="*/ 34116 w 3406218"/>
                <a:gd name="connsiteY2" fmla="*/ 1786155 h 3406667"/>
                <a:gd name="connsiteX3" fmla="*/ 0 w 3406218"/>
                <a:gd name="connsiteY3" fmla="*/ 1702660 h 3406667"/>
                <a:gd name="connsiteX4" fmla="*/ 34116 w 3406218"/>
                <a:gd name="connsiteY4" fmla="*/ 1619166 h 3406667"/>
                <a:gd name="connsiteX5" fmla="*/ 1619615 w 3406218"/>
                <a:gd name="connsiteY5" fmla="*/ 33667 h 3406667"/>
                <a:gd name="connsiteX6" fmla="*/ 1786604 w 3406218"/>
                <a:gd name="connsiteY6" fmla="*/ 33667 h 3406667"/>
                <a:gd name="connsiteX7" fmla="*/ 3372103 w 3406218"/>
                <a:gd name="connsiteY7" fmla="*/ 1619166 h 3406667"/>
                <a:gd name="connsiteX8" fmla="*/ 3406219 w 3406218"/>
                <a:gd name="connsiteY8" fmla="*/ 1702660 h 3406667"/>
                <a:gd name="connsiteX9" fmla="*/ 3372103 w 3406218"/>
                <a:gd name="connsiteY9" fmla="*/ 1786155 h 3406667"/>
                <a:gd name="connsiteX10" fmla="*/ 1786604 w 3406218"/>
                <a:gd name="connsiteY10" fmla="*/ 3371654 h 3406667"/>
                <a:gd name="connsiteX11" fmla="*/ 1703109 w 3406218"/>
                <a:gd name="connsiteY11" fmla="*/ 3406668 h 3406667"/>
                <a:gd name="connsiteX12" fmla="*/ 1703109 w 3406218"/>
                <a:gd name="connsiteY12" fmla="*/ 33667 h 3406667"/>
                <a:gd name="connsiteX13" fmla="*/ 1643855 w 3406218"/>
                <a:gd name="connsiteY13" fmla="*/ 57908 h 3406667"/>
                <a:gd name="connsiteX14" fmla="*/ 58356 w 3406218"/>
                <a:gd name="connsiteY14" fmla="*/ 1643406 h 3406667"/>
                <a:gd name="connsiteX15" fmla="*/ 34116 w 3406218"/>
                <a:gd name="connsiteY15" fmla="*/ 1702660 h 3406667"/>
                <a:gd name="connsiteX16" fmla="*/ 58356 w 3406218"/>
                <a:gd name="connsiteY16" fmla="*/ 1761915 h 3406667"/>
                <a:gd name="connsiteX17" fmla="*/ 1643855 w 3406218"/>
                <a:gd name="connsiteY17" fmla="*/ 3347413 h 3406667"/>
                <a:gd name="connsiteX18" fmla="*/ 1762364 w 3406218"/>
                <a:gd name="connsiteY18" fmla="*/ 3347413 h 3406667"/>
                <a:gd name="connsiteX19" fmla="*/ 3347862 w 3406218"/>
                <a:gd name="connsiteY19" fmla="*/ 1761915 h 3406667"/>
                <a:gd name="connsiteX20" fmla="*/ 3372103 w 3406218"/>
                <a:gd name="connsiteY20" fmla="*/ 1702660 h 3406667"/>
                <a:gd name="connsiteX21" fmla="*/ 3347862 w 3406218"/>
                <a:gd name="connsiteY21" fmla="*/ 1643406 h 3406667"/>
                <a:gd name="connsiteX22" fmla="*/ 1762364 w 3406218"/>
                <a:gd name="connsiteY22" fmla="*/ 57908 h 3406667"/>
                <a:gd name="connsiteX23" fmla="*/ 1703109 w 3406218"/>
                <a:gd name="connsiteY23" fmla="*/ 33667 h 340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6218" h="3406667">
                  <a:moveTo>
                    <a:pt x="1703109" y="3406668"/>
                  </a:moveTo>
                  <a:cubicBezTo>
                    <a:pt x="1670789" y="3406668"/>
                    <a:pt x="1642060" y="3394996"/>
                    <a:pt x="1619615" y="3371654"/>
                  </a:cubicBezTo>
                  <a:lnTo>
                    <a:pt x="34116" y="1786155"/>
                  </a:lnTo>
                  <a:cubicBezTo>
                    <a:pt x="11671" y="1763710"/>
                    <a:pt x="0" y="1734083"/>
                    <a:pt x="0" y="1702660"/>
                  </a:cubicBezTo>
                  <a:cubicBezTo>
                    <a:pt x="0" y="1671238"/>
                    <a:pt x="12569" y="1641611"/>
                    <a:pt x="34116" y="1619166"/>
                  </a:cubicBezTo>
                  <a:lnTo>
                    <a:pt x="1619615" y="33667"/>
                  </a:lnTo>
                  <a:cubicBezTo>
                    <a:pt x="1664504" y="-11222"/>
                    <a:pt x="1740817" y="-11222"/>
                    <a:pt x="1786604" y="33667"/>
                  </a:cubicBezTo>
                  <a:lnTo>
                    <a:pt x="3372103" y="1619166"/>
                  </a:lnTo>
                  <a:cubicBezTo>
                    <a:pt x="3394547" y="1641611"/>
                    <a:pt x="3406219" y="1670340"/>
                    <a:pt x="3406219" y="1702660"/>
                  </a:cubicBezTo>
                  <a:cubicBezTo>
                    <a:pt x="3406219" y="1734981"/>
                    <a:pt x="3394547" y="1763710"/>
                    <a:pt x="3372103" y="1786155"/>
                  </a:cubicBezTo>
                  <a:lnTo>
                    <a:pt x="1786604" y="3371654"/>
                  </a:lnTo>
                  <a:cubicBezTo>
                    <a:pt x="1764159" y="3394098"/>
                    <a:pt x="1735430" y="3406668"/>
                    <a:pt x="1703109" y="3406668"/>
                  </a:cubicBezTo>
                  <a:close/>
                  <a:moveTo>
                    <a:pt x="1703109" y="33667"/>
                  </a:moveTo>
                  <a:cubicBezTo>
                    <a:pt x="1680664" y="33667"/>
                    <a:pt x="1660015" y="41747"/>
                    <a:pt x="1643855" y="57908"/>
                  </a:cubicBezTo>
                  <a:lnTo>
                    <a:pt x="58356" y="1643406"/>
                  </a:lnTo>
                  <a:cubicBezTo>
                    <a:pt x="42196" y="1659567"/>
                    <a:pt x="34116" y="1680216"/>
                    <a:pt x="34116" y="1702660"/>
                  </a:cubicBezTo>
                  <a:cubicBezTo>
                    <a:pt x="34116" y="1725105"/>
                    <a:pt x="43094" y="1745754"/>
                    <a:pt x="58356" y="1761915"/>
                  </a:cubicBezTo>
                  <a:lnTo>
                    <a:pt x="1643855" y="3347413"/>
                  </a:lnTo>
                  <a:cubicBezTo>
                    <a:pt x="1676175" y="3379734"/>
                    <a:pt x="1730043" y="3379734"/>
                    <a:pt x="1762364" y="3347413"/>
                  </a:cubicBezTo>
                  <a:lnTo>
                    <a:pt x="3347862" y="1761915"/>
                  </a:lnTo>
                  <a:cubicBezTo>
                    <a:pt x="3364022" y="1745754"/>
                    <a:pt x="3372103" y="1725105"/>
                    <a:pt x="3372103" y="1702660"/>
                  </a:cubicBezTo>
                  <a:cubicBezTo>
                    <a:pt x="3372103" y="1680216"/>
                    <a:pt x="3364022" y="1659567"/>
                    <a:pt x="3347862" y="1643406"/>
                  </a:cubicBezTo>
                  <a:lnTo>
                    <a:pt x="1762364" y="57908"/>
                  </a:lnTo>
                  <a:cubicBezTo>
                    <a:pt x="1746204" y="41747"/>
                    <a:pt x="1725554" y="33667"/>
                    <a:pt x="1703109" y="33667"/>
                  </a:cubicBezTo>
                  <a:close/>
                </a:path>
              </a:pathLst>
            </a:custGeom>
            <a:solidFill>
              <a:schemeClr val="accent1"/>
            </a:solidFill>
            <a:ln w="8978" cap="flat">
              <a:noFill/>
              <a:prstDash val="solid"/>
              <a:miter/>
            </a:ln>
          </p:spPr>
          <p:txBody>
            <a:bodyPr rtlCol="0" anchor="ctr"/>
            <a:lstStyle/>
            <a:p>
              <a:pPr algn="r" rtl="1"/>
              <a:endParaRPr lang="en-US">
                <a:latin typeface="TS Safaa" pitchFamily="2" charset="-78"/>
                <a:cs typeface="TS Safaa" pitchFamily="2" charset="-78"/>
              </a:endParaRPr>
            </a:p>
          </p:txBody>
        </p:sp>
        <p:grpSp>
          <p:nvGrpSpPr>
            <p:cNvPr id="59" name="Group 58">
              <a:extLst>
                <a:ext uri="{FF2B5EF4-FFF2-40B4-BE49-F238E27FC236}">
                  <a16:creationId xmlns:a16="http://schemas.microsoft.com/office/drawing/2014/main" id="{1D3424EF-6624-AD84-7F2D-DC807D2CAAB9}"/>
                </a:ext>
              </a:extLst>
            </p:cNvPr>
            <p:cNvGrpSpPr/>
            <p:nvPr/>
          </p:nvGrpSpPr>
          <p:grpSpPr>
            <a:xfrm>
              <a:off x="9222149" y="3357657"/>
              <a:ext cx="2155478" cy="1585956"/>
              <a:chOff x="5298948" y="3099637"/>
              <a:chExt cx="1596797" cy="1174890"/>
            </a:xfrm>
          </p:grpSpPr>
          <p:sp>
            <p:nvSpPr>
              <p:cNvPr id="60" name="TextBox 59">
                <a:extLst>
                  <a:ext uri="{FF2B5EF4-FFF2-40B4-BE49-F238E27FC236}">
                    <a16:creationId xmlns:a16="http://schemas.microsoft.com/office/drawing/2014/main" id="{C5711DF6-F9FB-0794-86B0-EF9852A0AFE9}"/>
                  </a:ext>
                </a:extLst>
              </p:cNvPr>
              <p:cNvSpPr txBox="1"/>
              <p:nvPr/>
            </p:nvSpPr>
            <p:spPr>
              <a:xfrm>
                <a:off x="5298948" y="3099637"/>
                <a:ext cx="1596797" cy="342006"/>
              </a:xfrm>
              <a:prstGeom prst="rect">
                <a:avLst/>
              </a:prstGeom>
              <a:noFill/>
            </p:spPr>
            <p:txBody>
              <a:bodyPr wrap="square" rtlCol="0">
                <a:spAutoFit/>
              </a:bodyPr>
              <a:lstStyle/>
              <a:p>
                <a:pPr algn="ctr" rtl="1"/>
                <a:r>
                  <a:rPr lang="en-US" sz="2400" dirty="0">
                    <a:solidFill>
                      <a:schemeClr val="accent1"/>
                    </a:solidFill>
                    <a:latin typeface="TS Safaa Medium" pitchFamily="2" charset="-78"/>
                    <a:cs typeface="TS Safaa Medium" pitchFamily="2" charset="-78"/>
                  </a:rPr>
                  <a:t>01</a:t>
                </a:r>
              </a:p>
            </p:txBody>
          </p:sp>
          <p:sp>
            <p:nvSpPr>
              <p:cNvPr id="61" name="TextBox 60">
                <a:extLst>
                  <a:ext uri="{FF2B5EF4-FFF2-40B4-BE49-F238E27FC236}">
                    <a16:creationId xmlns:a16="http://schemas.microsoft.com/office/drawing/2014/main" id="{EE6B0EBF-8582-5C2C-A2E8-67FA490ED97B}"/>
                  </a:ext>
                </a:extLst>
              </p:cNvPr>
              <p:cNvSpPr txBox="1"/>
              <p:nvPr/>
            </p:nvSpPr>
            <p:spPr>
              <a:xfrm>
                <a:off x="5406757" y="3747269"/>
                <a:ext cx="1381178" cy="527258"/>
              </a:xfrm>
              <a:prstGeom prst="rect">
                <a:avLst/>
              </a:prstGeom>
              <a:noFill/>
            </p:spPr>
            <p:txBody>
              <a:bodyPr wrap="square" rtlCol="0">
                <a:spAutoFit/>
              </a:bodyPr>
              <a:lstStyle/>
              <a:p>
                <a:pPr algn="ctr" rtl="1">
                  <a:lnSpc>
                    <a:spcPct val="150000"/>
                  </a:lnSpc>
                </a:pPr>
                <a:r>
                  <a:rPr lang="ar-SA" sz="1400" dirty="0">
                    <a:solidFill>
                      <a:schemeClr val="tx2">
                        <a:lumMod val="60000"/>
                        <a:lumOff val="40000"/>
                      </a:schemeClr>
                    </a:solidFill>
                    <a:latin typeface="GE SS Two Medium" panose="020A0503020102020204" pitchFamily="18" charset="-78"/>
                    <a:ea typeface="GE SS Two Medium" panose="020A0503020102020204" pitchFamily="18" charset="-78"/>
                    <a:cs typeface="GE SS Two Medium" panose="020A0503020102020204" pitchFamily="18" charset="-78"/>
                  </a:rPr>
                  <a:t>عمل الاستبانات وتصميمها</a:t>
                </a:r>
              </a:p>
            </p:txBody>
          </p:sp>
        </p:grpSp>
        <p:pic>
          <p:nvPicPr>
            <p:cNvPr id="68" name="Graphic 67">
              <a:extLst>
                <a:ext uri="{FF2B5EF4-FFF2-40B4-BE49-F238E27FC236}">
                  <a16:creationId xmlns:a16="http://schemas.microsoft.com/office/drawing/2014/main" id="{97290CBC-1E41-5A46-721D-0601E7CE7D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09597" y="3863992"/>
              <a:ext cx="405689" cy="405689"/>
            </a:xfrm>
            <a:prstGeom prst="rect">
              <a:avLst/>
            </a:prstGeom>
          </p:spPr>
        </p:pic>
      </p:grpSp>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35" name="object 12">
            <a:extLst>
              <a:ext uri="{FF2B5EF4-FFF2-40B4-BE49-F238E27FC236}">
                <a16:creationId xmlns:a16="http://schemas.microsoft.com/office/drawing/2014/main" id="{D2310443-29AB-ADE1-1C3D-2F0A90A87095}"/>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أولاً: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التخطيط</a:t>
            </a:r>
          </a:p>
        </p:txBody>
      </p:sp>
      <p:sp>
        <p:nvSpPr>
          <p:cNvPr id="5" name="Slide Number Placeholder 4">
            <a:extLst>
              <a:ext uri="{FF2B5EF4-FFF2-40B4-BE49-F238E27FC236}">
                <a16:creationId xmlns:a16="http://schemas.microsoft.com/office/drawing/2014/main" id="{DA04396E-B12C-D7A4-6B77-1C2DE9D6830D}"/>
              </a:ext>
            </a:extLst>
          </p:cNvPr>
          <p:cNvSpPr>
            <a:spLocks noGrp="1"/>
          </p:cNvSpPr>
          <p:nvPr>
            <p:ph type="sldNum" sz="quarter" idx="14"/>
          </p:nvPr>
        </p:nvSpPr>
        <p:spPr/>
        <p:txBody>
          <a:bodyPr/>
          <a:lstStyle/>
          <a:p>
            <a:fld id="{9B879DE1-0983-4DFE-A764-467157372676}" type="slidenum">
              <a:rPr lang="en-US" smtClean="0"/>
              <a:pPr/>
              <a:t>7</a:t>
            </a:fld>
            <a:endParaRPr lang="en-US" dirty="0"/>
          </a:p>
        </p:txBody>
      </p:sp>
    </p:spTree>
    <p:extLst>
      <p:ext uri="{BB962C8B-B14F-4D97-AF65-F5344CB8AC3E}">
        <p14:creationId xmlns:p14="http://schemas.microsoft.com/office/powerpoint/2010/main" val="62424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grpSp>
        <p:nvGrpSpPr>
          <p:cNvPr id="50" name="Group 49">
            <a:extLst>
              <a:ext uri="{FF2B5EF4-FFF2-40B4-BE49-F238E27FC236}">
                <a16:creationId xmlns:a16="http://schemas.microsoft.com/office/drawing/2014/main" id="{B97D5EB6-F559-DC5B-BB67-FDF0890BE927}"/>
              </a:ext>
            </a:extLst>
          </p:cNvPr>
          <p:cNvGrpSpPr/>
          <p:nvPr/>
        </p:nvGrpSpPr>
        <p:grpSpPr>
          <a:xfrm>
            <a:off x="550864" y="5883603"/>
            <a:ext cx="2117883" cy="461635"/>
            <a:chOff x="550864" y="5883603"/>
            <a:chExt cx="2117883" cy="461635"/>
          </a:xfrm>
        </p:grpSpPr>
        <p:sp>
          <p:nvSpPr>
            <p:cNvPr id="51" name="Google Shape;194;p31">
              <a:hlinkClick r:id="rId2" action="ppaction://hlinksldjump"/>
              <a:extLst>
                <a:ext uri="{FF2B5EF4-FFF2-40B4-BE49-F238E27FC236}">
                  <a16:creationId xmlns:a16="http://schemas.microsoft.com/office/drawing/2014/main" id="{D7CF694E-116C-E74F-57F1-25521F841C5A}"/>
                </a:ext>
              </a:extLst>
            </p:cNvPr>
            <p:cNvSpPr txBox="1"/>
            <p:nvPr/>
          </p:nvSpPr>
          <p:spPr>
            <a:xfrm>
              <a:off x="550864" y="5883603"/>
              <a:ext cx="2117883" cy="461635"/>
            </a:xfrm>
            <a:prstGeom prst="roundRect">
              <a:avLst/>
            </a:prstGeom>
            <a:solidFill>
              <a:schemeClr val="accent4">
                <a:lumMod val="75000"/>
                <a:lumOff val="25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52" name="Picture Placeholder 211" descr="Business Growth with solid fill">
              <a:extLst>
                <a:ext uri="{FF2B5EF4-FFF2-40B4-BE49-F238E27FC236}">
                  <a16:creationId xmlns:a16="http://schemas.microsoft.com/office/drawing/2014/main" id="{A546339D-2C0A-E97C-A5D3-8C904CAFE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62514" y="6000588"/>
              <a:ext cx="234615" cy="234615"/>
            </a:xfrm>
            <a:prstGeom prst="rect">
              <a:avLst/>
            </a:prstGeom>
          </p:spPr>
        </p:pic>
      </p:grpSp>
      <p:sp>
        <p:nvSpPr>
          <p:cNvPr id="2" name="object 12">
            <a:extLst>
              <a:ext uri="{FF2B5EF4-FFF2-40B4-BE49-F238E27FC236}">
                <a16:creationId xmlns:a16="http://schemas.microsoft.com/office/drawing/2014/main" id="{46315352-0266-26BA-753F-0994523CFD22}"/>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ثانياً: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التنظيم</a:t>
            </a:r>
          </a:p>
        </p:txBody>
      </p:sp>
      <p:grpSp>
        <p:nvGrpSpPr>
          <p:cNvPr id="20" name="Group 19">
            <a:extLst>
              <a:ext uri="{FF2B5EF4-FFF2-40B4-BE49-F238E27FC236}">
                <a16:creationId xmlns:a16="http://schemas.microsoft.com/office/drawing/2014/main" id="{601C48A3-CC68-57CD-A71B-EE315C2E1502}"/>
              </a:ext>
            </a:extLst>
          </p:cNvPr>
          <p:cNvGrpSpPr/>
          <p:nvPr/>
        </p:nvGrpSpPr>
        <p:grpSpPr>
          <a:xfrm>
            <a:off x="550863" y="1952242"/>
            <a:ext cx="11092368" cy="3821325"/>
            <a:chOff x="548771" y="2055393"/>
            <a:chExt cx="11092368" cy="2734814"/>
          </a:xfrm>
        </p:grpSpPr>
        <p:sp>
          <p:nvSpPr>
            <p:cNvPr id="22" name="TextBox 21">
              <a:extLst>
                <a:ext uri="{FF2B5EF4-FFF2-40B4-BE49-F238E27FC236}">
                  <a16:creationId xmlns:a16="http://schemas.microsoft.com/office/drawing/2014/main" id="{FD3468A9-DAC0-8E6B-D07F-CEA0D48C804D}"/>
                </a:ext>
              </a:extLst>
            </p:cNvPr>
            <p:cNvSpPr txBox="1"/>
            <p:nvPr/>
          </p:nvSpPr>
          <p:spPr>
            <a:xfrm>
              <a:off x="548771" y="2055393"/>
              <a:ext cx="11092368" cy="2734814"/>
            </a:xfrm>
            <a:prstGeom prst="roundRect">
              <a:avLst>
                <a:gd name="adj" fmla="val 7109"/>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تهيئة البيئة التعليمية وإعدادها للتعاون الدولي</a:t>
              </a:r>
            </a:p>
          </p:txBody>
        </p:sp>
        <p:grpSp>
          <p:nvGrpSpPr>
            <p:cNvPr id="23" name="Group 22">
              <a:extLst>
                <a:ext uri="{FF2B5EF4-FFF2-40B4-BE49-F238E27FC236}">
                  <a16:creationId xmlns:a16="http://schemas.microsoft.com/office/drawing/2014/main" id="{B4A1EE97-95F4-4EFD-4FFA-362497EB4A02}"/>
                </a:ext>
              </a:extLst>
            </p:cNvPr>
            <p:cNvGrpSpPr/>
            <p:nvPr/>
          </p:nvGrpSpPr>
          <p:grpSpPr>
            <a:xfrm>
              <a:off x="699316" y="2689746"/>
              <a:ext cx="9937347" cy="1883006"/>
              <a:chOff x="699316" y="3325173"/>
              <a:chExt cx="9937347" cy="1883006"/>
            </a:xfrm>
            <a:solidFill>
              <a:schemeClr val="accent4">
                <a:lumMod val="10000"/>
                <a:lumOff val="90000"/>
              </a:schemeClr>
            </a:solidFill>
          </p:grpSpPr>
          <p:sp>
            <p:nvSpPr>
              <p:cNvPr id="25" name="TextBox 24">
                <a:extLst>
                  <a:ext uri="{FF2B5EF4-FFF2-40B4-BE49-F238E27FC236}">
                    <a16:creationId xmlns:a16="http://schemas.microsoft.com/office/drawing/2014/main" id="{0EE08167-CB3A-93E0-C164-9E7B79509F49}"/>
                  </a:ext>
                </a:extLst>
              </p:cNvPr>
              <p:cNvSpPr txBox="1"/>
              <p:nvPr/>
            </p:nvSpPr>
            <p:spPr>
              <a:xfrm>
                <a:off x="5749566" y="3325173"/>
                <a:ext cx="4887097" cy="919469"/>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نشر ثقافة التعاون الدولي على مستوى أعضاء هيئة التدريس والباحثين ومن في حكمهم عن طريق اللقاءات والنشرات التثقيفية.</a:t>
                </a:r>
              </a:p>
            </p:txBody>
          </p:sp>
          <p:sp>
            <p:nvSpPr>
              <p:cNvPr id="27" name="TextBox 26">
                <a:extLst>
                  <a:ext uri="{FF2B5EF4-FFF2-40B4-BE49-F238E27FC236}">
                    <a16:creationId xmlns:a16="http://schemas.microsoft.com/office/drawing/2014/main" id="{0C43A72C-4244-5AF3-D3C8-A52245E59B79}"/>
                  </a:ext>
                </a:extLst>
              </p:cNvPr>
              <p:cNvSpPr txBox="1"/>
              <p:nvPr/>
            </p:nvSpPr>
            <p:spPr>
              <a:xfrm>
                <a:off x="699316" y="3325174"/>
                <a:ext cx="4887097" cy="919482"/>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تهيئة البيئة التعليمية لاستقبال العنصر الدولي (المحتوى والطالب والأستاذ)، والتواصل والتعاون والحوار الفكري والعملي مع الآخر من خلال تزويد الأفراد أو الفرق المشاركة في مشاريع التعاون الدولي بالمعارف والمهارات اللازمة.</a:t>
                </a:r>
              </a:p>
            </p:txBody>
          </p:sp>
          <p:sp>
            <p:nvSpPr>
              <p:cNvPr id="28" name="TextBox 27">
                <a:extLst>
                  <a:ext uri="{FF2B5EF4-FFF2-40B4-BE49-F238E27FC236}">
                    <a16:creationId xmlns:a16="http://schemas.microsoft.com/office/drawing/2014/main" id="{7C374DB4-ED0A-D92D-02C3-B03CB8C959FD}"/>
                  </a:ext>
                </a:extLst>
              </p:cNvPr>
              <p:cNvSpPr txBox="1"/>
              <p:nvPr/>
            </p:nvSpPr>
            <p:spPr>
              <a:xfrm>
                <a:off x="5749565" y="4288710"/>
                <a:ext cx="4887097" cy="919469"/>
              </a:xfrm>
              <a:prstGeom prst="rect">
                <a:avLst/>
              </a:prstGeom>
              <a:noFill/>
            </p:spPr>
            <p:txBody>
              <a:bodyPr wrap="square">
                <a:noAutofit/>
              </a:bodyPr>
              <a:lstStyle/>
              <a:p>
                <a:pPr marL="311150" marR="0" lvl="0" indent="-171450" algn="justLow"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حث عضو هيئة التدريس وتمكينه من تقديم مبادرات علمية وبحثية يكونها ويتمها بالشراكة مع أطراف دولية تتقاسم معه التخصص ومجالات الاهتمام وتمكينه من معرفة مهامه وتحديد صلاحيات عمله في مشاريع الشراكة.</a:t>
                </a:r>
              </a:p>
            </p:txBody>
          </p:sp>
        </p:grpSp>
      </p:grpSp>
      <p:sp>
        <p:nvSpPr>
          <p:cNvPr id="29" name="Rectangle 28">
            <a:extLst>
              <a:ext uri="{FF2B5EF4-FFF2-40B4-BE49-F238E27FC236}">
                <a16:creationId xmlns:a16="http://schemas.microsoft.com/office/drawing/2014/main" id="{9C048100-34A7-F08E-5F2F-6A1919F3B57A}"/>
              </a:ext>
            </a:extLst>
          </p:cNvPr>
          <p:cNvSpPr>
            <a:spLocks noChangeAspect="1"/>
          </p:cNvSpPr>
          <p:nvPr/>
        </p:nvSpPr>
        <p:spPr>
          <a:xfrm>
            <a:off x="11054532" y="2097023"/>
            <a:ext cx="531548" cy="4766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01</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sp>
        <p:nvSpPr>
          <p:cNvPr id="30" name="Slide Number Placeholder 29">
            <a:extLst>
              <a:ext uri="{FF2B5EF4-FFF2-40B4-BE49-F238E27FC236}">
                <a16:creationId xmlns:a16="http://schemas.microsoft.com/office/drawing/2014/main" id="{DE9D817C-820D-5095-D358-6B6FE37DE2CB}"/>
              </a:ext>
            </a:extLst>
          </p:cNvPr>
          <p:cNvSpPr>
            <a:spLocks noGrp="1"/>
          </p:cNvSpPr>
          <p:nvPr>
            <p:ph type="sldNum" sz="quarter" idx="14"/>
          </p:nvPr>
        </p:nvSpPr>
        <p:spPr/>
        <p:txBody>
          <a:bodyPr/>
          <a:lstStyle/>
          <a:p>
            <a:fld id="{9B879DE1-0983-4DFE-A764-467157372676}" type="slidenum">
              <a:rPr lang="en-US" smtClean="0"/>
              <a:pPr/>
              <a:t>8</a:t>
            </a:fld>
            <a:endParaRPr lang="en-US" dirty="0"/>
          </a:p>
        </p:txBody>
      </p:sp>
    </p:spTree>
    <p:extLst>
      <p:ext uri="{BB962C8B-B14F-4D97-AF65-F5344CB8AC3E}">
        <p14:creationId xmlns:p14="http://schemas.microsoft.com/office/powerpoint/2010/main" val="344037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095EB2-B150-5BF8-9121-CBDAD169EBAD}"/>
              </a:ext>
            </a:extLst>
          </p:cNvPr>
          <p:cNvSpPr>
            <a:spLocks noGrp="1"/>
          </p:cNvSpPr>
          <p:nvPr>
            <p:ph type="body" sz="quarter" idx="13"/>
          </p:nvPr>
        </p:nvSpPr>
        <p:spPr>
          <a:xfrm>
            <a:off x="1707419" y="865230"/>
            <a:ext cx="9933719" cy="541338"/>
          </a:xfrm>
        </p:spPr>
        <p:txBody>
          <a:bodyPr/>
          <a:lstStyle/>
          <a:p>
            <a:r>
              <a:rPr lang="ar-SA" noProof="0" dirty="0"/>
              <a:t>المحاور المقترحة لخطة التعاون</a:t>
            </a:r>
          </a:p>
        </p:txBody>
      </p:sp>
      <p:sp>
        <p:nvSpPr>
          <p:cNvPr id="2" name="object 12">
            <a:extLst>
              <a:ext uri="{FF2B5EF4-FFF2-40B4-BE49-F238E27FC236}">
                <a16:creationId xmlns:a16="http://schemas.microsoft.com/office/drawing/2014/main" id="{46315352-0266-26BA-753F-0994523CFD22}"/>
              </a:ext>
            </a:extLst>
          </p:cNvPr>
          <p:cNvSpPr txBox="1"/>
          <p:nvPr/>
        </p:nvSpPr>
        <p:spPr>
          <a:xfrm>
            <a:off x="6096000" y="1449025"/>
            <a:ext cx="5545138" cy="441641"/>
          </a:xfrm>
          <a:prstGeom prst="rect">
            <a:avLst/>
          </a:prstGeom>
        </p:spPr>
        <p:txBody>
          <a:bodyPr vert="horz" wrap="square" lIns="72000" tIns="72000" rIns="72000" bIns="72000" rtlCol="0">
            <a:spAutoFit/>
          </a:bodyPr>
          <a:lstStyle/>
          <a:p>
            <a:pPr marL="12700" marR="0" lvl="0" indent="0" algn="r" defTabSz="914400" rtl="1" eaLnBrk="1" fontAlgn="auto" latinLnBrk="0" hangingPunct="1">
              <a:lnSpc>
                <a:spcPct val="150000"/>
              </a:lnSpc>
              <a:spcBef>
                <a:spcPts val="100"/>
              </a:spcBef>
              <a:spcAft>
                <a:spcPts val="0"/>
              </a:spcAft>
              <a:buClrTx/>
              <a:buSzTx/>
              <a:buFontTx/>
              <a:buNone/>
              <a:tabLst/>
              <a:defRPr/>
            </a:pPr>
            <a:r>
              <a:rPr kumimoji="0" lang="ar-SA" sz="1400" u="none" strike="noStrike" kern="1200" cap="none" spc="0" normalizeH="0" baseline="0" noProof="0" dirty="0">
                <a:ln>
                  <a:noFill/>
                </a:ln>
                <a:solidFill>
                  <a:schemeClr val="accent1">
                    <a:lumMod val="60000"/>
                    <a:lumOff val="40000"/>
                  </a:schemeClr>
                </a:solidFill>
                <a:effectLst/>
                <a:uLnTx/>
                <a:uFillTx/>
                <a:latin typeface="TS Safaa Medium" pitchFamily="2" charset="-78"/>
                <a:ea typeface="Ping AR + LT Medium" panose="00000600000000000000" pitchFamily="50" charset="-78"/>
                <a:cs typeface="TS Safaa Medium" pitchFamily="2" charset="-78"/>
              </a:rPr>
              <a:t>ثانياً: </a:t>
            </a:r>
            <a:r>
              <a:rPr kumimoji="0" lang="ar-SA" sz="1400" u="none" strike="noStrike" kern="1200" cap="none" spc="0" normalizeH="0" baseline="0" noProof="0" dirty="0">
                <a:ln>
                  <a:noFill/>
                </a:ln>
                <a:solidFill>
                  <a:schemeClr val="tx2"/>
                </a:solidFill>
                <a:effectLst/>
                <a:uLnTx/>
                <a:uFillTx/>
                <a:latin typeface="TS Safaa" pitchFamily="2" charset="-78"/>
                <a:ea typeface="Ping AR + LT Medium" panose="00000600000000000000" pitchFamily="50" charset="-78"/>
                <a:cs typeface="TS Safaa" pitchFamily="2" charset="-78"/>
              </a:rPr>
              <a:t>محور التنظيم</a:t>
            </a:r>
          </a:p>
        </p:txBody>
      </p:sp>
      <p:grpSp>
        <p:nvGrpSpPr>
          <p:cNvPr id="4" name="Group 3">
            <a:extLst>
              <a:ext uri="{FF2B5EF4-FFF2-40B4-BE49-F238E27FC236}">
                <a16:creationId xmlns:a16="http://schemas.microsoft.com/office/drawing/2014/main" id="{80C5EFF6-388E-A10E-B33F-1087EF153ECF}"/>
              </a:ext>
            </a:extLst>
          </p:cNvPr>
          <p:cNvGrpSpPr/>
          <p:nvPr/>
        </p:nvGrpSpPr>
        <p:grpSpPr>
          <a:xfrm>
            <a:off x="550863" y="1952243"/>
            <a:ext cx="11092368" cy="1656096"/>
            <a:chOff x="548771" y="3910799"/>
            <a:chExt cx="11092368" cy="1656096"/>
          </a:xfrm>
        </p:grpSpPr>
        <p:sp>
          <p:nvSpPr>
            <p:cNvPr id="5" name="TextBox 4">
              <a:extLst>
                <a:ext uri="{FF2B5EF4-FFF2-40B4-BE49-F238E27FC236}">
                  <a16:creationId xmlns:a16="http://schemas.microsoft.com/office/drawing/2014/main" id="{7ED70B8F-7C38-F530-B91A-7C11856F5951}"/>
                </a:ext>
              </a:extLst>
            </p:cNvPr>
            <p:cNvSpPr txBox="1"/>
            <p:nvPr/>
          </p:nvSpPr>
          <p:spPr>
            <a:xfrm>
              <a:off x="548771" y="3910799"/>
              <a:ext cx="11092368" cy="1656096"/>
            </a:xfrm>
            <a:prstGeom prst="roundRect">
              <a:avLst>
                <a:gd name="adj" fmla="val 16464"/>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تحديد أوجه ومستويات التعاون</a:t>
              </a:r>
            </a:p>
          </p:txBody>
        </p:sp>
        <p:grpSp>
          <p:nvGrpSpPr>
            <p:cNvPr id="7" name="Group 6">
              <a:extLst>
                <a:ext uri="{FF2B5EF4-FFF2-40B4-BE49-F238E27FC236}">
                  <a16:creationId xmlns:a16="http://schemas.microsoft.com/office/drawing/2014/main" id="{E8D1D9A7-C873-7FD6-49EF-2BE3D23D4C29}"/>
                </a:ext>
              </a:extLst>
            </p:cNvPr>
            <p:cNvGrpSpPr/>
            <p:nvPr/>
          </p:nvGrpSpPr>
          <p:grpSpPr>
            <a:xfrm>
              <a:off x="699316" y="4391809"/>
              <a:ext cx="10030866" cy="491134"/>
              <a:chOff x="699316" y="3171830"/>
              <a:chExt cx="10030866" cy="491134"/>
            </a:xfrm>
            <a:solidFill>
              <a:schemeClr val="accent4">
                <a:lumMod val="10000"/>
                <a:lumOff val="90000"/>
              </a:schemeClr>
            </a:solidFill>
          </p:grpSpPr>
          <p:sp>
            <p:nvSpPr>
              <p:cNvPr id="10" name="TextBox 9">
                <a:extLst>
                  <a:ext uri="{FF2B5EF4-FFF2-40B4-BE49-F238E27FC236}">
                    <a16:creationId xmlns:a16="http://schemas.microsoft.com/office/drawing/2014/main" id="{A32A5717-4F60-12F9-D27E-8C632A2A7F34}"/>
                  </a:ext>
                </a:extLst>
              </p:cNvPr>
              <p:cNvSpPr txBox="1"/>
              <p:nvPr/>
            </p:nvSpPr>
            <p:spPr>
              <a:xfrm>
                <a:off x="5843085" y="3171830"/>
                <a:ext cx="4887097" cy="484041"/>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التركيز على أوجه التعاون المناسبة لكل شراكة وآلياتها، مثل: التعاون الفردي بين باحت بالجامعة (عضو هيئة تدريس أو طالب) وبين آخر من جامعة بدولة أخرى في مشروع بحثي.</a:t>
                </a:r>
              </a:p>
            </p:txBody>
          </p:sp>
          <p:sp>
            <p:nvSpPr>
              <p:cNvPr id="11" name="TextBox 10">
                <a:extLst>
                  <a:ext uri="{FF2B5EF4-FFF2-40B4-BE49-F238E27FC236}">
                    <a16:creationId xmlns:a16="http://schemas.microsoft.com/office/drawing/2014/main" id="{4F7AB24A-CBE5-8EBE-B8C1-47E6936FADFC}"/>
                  </a:ext>
                </a:extLst>
              </p:cNvPr>
              <p:cNvSpPr txBox="1"/>
              <p:nvPr/>
            </p:nvSpPr>
            <p:spPr>
              <a:xfrm>
                <a:off x="699316" y="3178917"/>
                <a:ext cx="4887097" cy="484047"/>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تعاون بين الجامعة وجامعة أخرى إقليمية أو دولية (تطوير مناهج-برامج الأبحاث المشتركة-تبادل طلابي-أستاذ زائر-توأمة-البرامج المشتركة -التعليم العابر للحدود-الدورات التدريبية).</a:t>
                </a:r>
              </a:p>
            </p:txBody>
          </p:sp>
        </p:grpSp>
      </p:grpSp>
      <p:grpSp>
        <p:nvGrpSpPr>
          <p:cNvPr id="12" name="Group 11">
            <a:extLst>
              <a:ext uri="{FF2B5EF4-FFF2-40B4-BE49-F238E27FC236}">
                <a16:creationId xmlns:a16="http://schemas.microsoft.com/office/drawing/2014/main" id="{679CCDFC-BA06-5BB0-0F50-36F4DE20545C}"/>
              </a:ext>
            </a:extLst>
          </p:cNvPr>
          <p:cNvGrpSpPr/>
          <p:nvPr/>
        </p:nvGrpSpPr>
        <p:grpSpPr>
          <a:xfrm>
            <a:off x="550863" y="3718836"/>
            <a:ext cx="11092368" cy="2109749"/>
            <a:chOff x="548771" y="2055393"/>
            <a:chExt cx="11092368" cy="2109749"/>
          </a:xfrm>
        </p:grpSpPr>
        <p:sp>
          <p:nvSpPr>
            <p:cNvPr id="13" name="TextBox 12">
              <a:extLst>
                <a:ext uri="{FF2B5EF4-FFF2-40B4-BE49-F238E27FC236}">
                  <a16:creationId xmlns:a16="http://schemas.microsoft.com/office/drawing/2014/main" id="{3EBEC123-85BD-AAFB-E996-2B41DF347334}"/>
                </a:ext>
              </a:extLst>
            </p:cNvPr>
            <p:cNvSpPr txBox="1"/>
            <p:nvPr/>
          </p:nvSpPr>
          <p:spPr>
            <a:xfrm>
              <a:off x="548771" y="2055393"/>
              <a:ext cx="11092368" cy="2054732"/>
            </a:xfrm>
            <a:prstGeom prst="roundRect">
              <a:avLst>
                <a:gd name="adj" fmla="val 14604"/>
              </a:avLst>
            </a:prstGeom>
            <a:solidFill>
              <a:schemeClr val="accent4">
                <a:lumMod val="10000"/>
                <a:lumOff val="90000"/>
                <a:alpha val="50000"/>
              </a:schemeClr>
            </a:solidFill>
          </p:spPr>
          <p:txBody>
            <a:bodyPr wrap="square" rIns="468000">
              <a:noAutofit/>
            </a:bodyPr>
            <a:lstStyle/>
            <a:p>
              <a:pPr marL="139700" marR="0" lvl="0" algn="justLow" rtl="1">
                <a:lnSpc>
                  <a:spcPct val="200000"/>
                </a:lnSpc>
                <a:spcBef>
                  <a:spcPts val="0"/>
                </a:spcBef>
                <a:spcAft>
                  <a:spcPts val="0"/>
                </a:spcAft>
                <a:buClr>
                  <a:srgbClr val="000000"/>
                </a:buClr>
                <a:buSzPts val="1400"/>
              </a:pPr>
              <a:r>
                <a:rPr lang="ar-SA" sz="1400" dirty="0">
                  <a:solidFill>
                    <a:schemeClr val="accent3"/>
                  </a:solidFill>
                  <a:latin typeface="TS Safaa Medium" pitchFamily="2" charset="-78"/>
                  <a:ea typeface="Ping AR + LT" panose="00000800000000000000" pitchFamily="2" charset="-78"/>
                  <a:cs typeface="TS Safaa Medium" pitchFamily="2" charset="-78"/>
                </a:rPr>
                <a:t>تحديد المسار التنظيمي لبناء الشراكة</a:t>
              </a:r>
            </a:p>
          </p:txBody>
        </p:sp>
        <p:grpSp>
          <p:nvGrpSpPr>
            <p:cNvPr id="14" name="Group 13">
              <a:extLst>
                <a:ext uri="{FF2B5EF4-FFF2-40B4-BE49-F238E27FC236}">
                  <a16:creationId xmlns:a16="http://schemas.microsoft.com/office/drawing/2014/main" id="{74C32C42-D34D-34BB-D5DF-47CA72B0D9FC}"/>
                </a:ext>
              </a:extLst>
            </p:cNvPr>
            <p:cNvGrpSpPr/>
            <p:nvPr/>
          </p:nvGrpSpPr>
          <p:grpSpPr>
            <a:xfrm>
              <a:off x="699316" y="2689746"/>
              <a:ext cx="10145235" cy="1475396"/>
              <a:chOff x="699316" y="3325173"/>
              <a:chExt cx="10145235" cy="1475396"/>
            </a:xfrm>
            <a:solidFill>
              <a:schemeClr val="accent4">
                <a:lumMod val="10000"/>
                <a:lumOff val="90000"/>
              </a:schemeClr>
            </a:solidFill>
          </p:grpSpPr>
          <p:sp>
            <p:nvSpPr>
              <p:cNvPr id="17" name="TextBox 16">
                <a:extLst>
                  <a:ext uri="{FF2B5EF4-FFF2-40B4-BE49-F238E27FC236}">
                    <a16:creationId xmlns:a16="http://schemas.microsoft.com/office/drawing/2014/main" id="{2AEDF6C9-A55B-9A8C-5D92-FEF12060EDBD}"/>
                  </a:ext>
                </a:extLst>
              </p:cNvPr>
              <p:cNvSpPr txBox="1"/>
              <p:nvPr/>
            </p:nvSpPr>
            <p:spPr>
              <a:xfrm>
                <a:off x="5749566" y="3325173"/>
                <a:ext cx="4887097" cy="919469"/>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مسح على مستوى الجامعة</a:t>
                </a:r>
                <a:r>
                  <a:rPr lang="ar-SA" sz="10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a:t>
                </a:r>
              </a:p>
            </p:txBody>
          </p:sp>
          <p:sp>
            <p:nvSpPr>
              <p:cNvPr id="20" name="TextBox 19">
                <a:extLst>
                  <a:ext uri="{FF2B5EF4-FFF2-40B4-BE49-F238E27FC236}">
                    <a16:creationId xmlns:a16="http://schemas.microsoft.com/office/drawing/2014/main" id="{92F1AE87-1E68-1F5B-3FD1-4DCC4FC403BC}"/>
                  </a:ext>
                </a:extLst>
              </p:cNvPr>
              <p:cNvSpPr txBox="1"/>
              <p:nvPr/>
            </p:nvSpPr>
            <p:spPr>
              <a:xfrm>
                <a:off x="699316" y="3325174"/>
                <a:ext cx="4887097" cy="919482"/>
              </a:xfrm>
              <a:prstGeom prst="rect">
                <a:avLst/>
              </a:prstGeom>
              <a:noFill/>
            </p:spPr>
            <p:txBody>
              <a:bodyPr wrap="square">
                <a:noAutofit/>
              </a:bodyPr>
              <a:lstStyle/>
              <a:p>
                <a:pPr marL="311150" marR="0" lvl="0" indent="-171450" algn="ct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تحديد الاحتياج من القاعدة (الفرد، الكليات).</a:t>
                </a:r>
              </a:p>
            </p:txBody>
          </p:sp>
          <p:sp>
            <p:nvSpPr>
              <p:cNvPr id="21" name="TextBox 20">
                <a:extLst>
                  <a:ext uri="{FF2B5EF4-FFF2-40B4-BE49-F238E27FC236}">
                    <a16:creationId xmlns:a16="http://schemas.microsoft.com/office/drawing/2014/main" id="{BD35A272-8796-E0AD-227B-BA030F7B33E3}"/>
                  </a:ext>
                </a:extLst>
              </p:cNvPr>
              <p:cNvSpPr txBox="1"/>
              <p:nvPr/>
            </p:nvSpPr>
            <p:spPr>
              <a:xfrm>
                <a:off x="5957454" y="3881100"/>
                <a:ext cx="4887097" cy="919469"/>
              </a:xfrm>
              <a:prstGeom prst="rect">
                <a:avLst/>
              </a:prstGeom>
              <a:noFill/>
            </p:spPr>
            <p:txBody>
              <a:bodyPr wrap="square">
                <a:noAutofit/>
              </a:bodyPr>
              <a:lstStyle/>
              <a:p>
                <a:pPr marL="311150" marR="0" lvl="0" indent="-171450" algn="r" rtl="1">
                  <a:lnSpc>
                    <a:spcPct val="200000"/>
                  </a:lnSpc>
                  <a:spcBef>
                    <a:spcPts val="0"/>
                  </a:spcBef>
                  <a:spcAft>
                    <a:spcPts val="0"/>
                  </a:spcAft>
                  <a:buClr>
                    <a:schemeClr val="accent1"/>
                  </a:buClr>
                  <a:buSzPct val="100000"/>
                  <a:buFont typeface="Arial" panose="020B0604020202020204" pitchFamily="34" charset="0"/>
                  <a:buChar char="•"/>
                </a:pPr>
                <a:r>
                  <a:rPr lang="ar-SA" sz="1200" dirty="0">
                    <a:solidFill>
                      <a:schemeClr val="accent1"/>
                    </a:solidFill>
                    <a:latin typeface="GE SS Two Medium" panose="020A0503020102020204" pitchFamily="18" charset="-78"/>
                    <a:ea typeface="GE SS Two Medium" panose="020A0503020102020204" pitchFamily="18" charset="-78"/>
                    <a:cs typeface="GE SS Two Medium" panose="020A0503020102020204" pitchFamily="18" charset="-78"/>
                  </a:rPr>
                  <a:t>الانطلاق من خطة الوزارة (اللجان المشتركة-الخطابات الموجهة للتعاون مع جهة معينة).</a:t>
                </a:r>
              </a:p>
            </p:txBody>
          </p:sp>
        </p:grpSp>
        <p:sp>
          <p:nvSpPr>
            <p:cNvPr id="16" name="Rounded Rectangle 15">
              <a:extLst>
                <a:ext uri="{FF2B5EF4-FFF2-40B4-BE49-F238E27FC236}">
                  <a16:creationId xmlns:a16="http://schemas.microsoft.com/office/drawing/2014/main" id="{BDF37B0E-FF0A-EAA8-DBEC-88873AD312B7}"/>
                </a:ext>
              </a:extLst>
            </p:cNvPr>
            <p:cNvSpPr>
              <a:spLocks noChangeAspect="1"/>
            </p:cNvSpPr>
            <p:nvPr/>
          </p:nvSpPr>
          <p:spPr>
            <a:xfrm>
              <a:off x="11052440" y="2163343"/>
              <a:ext cx="531548" cy="531549"/>
            </a:xfrm>
            <a:prstGeom prst="roundRect">
              <a:avLst>
                <a:gd name="adj" fmla="val 4163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03</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sp>
        <p:nvSpPr>
          <p:cNvPr id="34" name="Rectangle 33">
            <a:extLst>
              <a:ext uri="{FF2B5EF4-FFF2-40B4-BE49-F238E27FC236}">
                <a16:creationId xmlns:a16="http://schemas.microsoft.com/office/drawing/2014/main" id="{A33D0BF8-1BB5-CD2A-1C1C-995EE3944E31}"/>
              </a:ext>
            </a:extLst>
          </p:cNvPr>
          <p:cNvSpPr>
            <a:spLocks noChangeAspect="1"/>
          </p:cNvSpPr>
          <p:nvPr/>
        </p:nvSpPr>
        <p:spPr>
          <a:xfrm>
            <a:off x="11054532" y="2097023"/>
            <a:ext cx="531548" cy="4766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rtl="1">
              <a:lnSpc>
                <a:spcPct val="150000"/>
              </a:lnSpc>
            </a:pPr>
            <a:r>
              <a:rPr lang="en-US"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rPr>
              <a:t>02</a:t>
            </a:r>
            <a:endParaRPr lang="ar-SA" dirty="0">
              <a:solidFill>
                <a:schemeClr val="accent4">
                  <a:lumMod val="75000"/>
                  <a:lumOff val="25000"/>
                </a:schemeClr>
              </a:solidFill>
              <a:latin typeface="TS Safaa Medium" pitchFamily="2" charset="-78"/>
              <a:ea typeface="GE SS Two Medium" panose="020A0503020102020204" pitchFamily="18" charset="-78"/>
              <a:cs typeface="TS Safaa Medium" pitchFamily="2" charset="-78"/>
            </a:endParaRPr>
          </a:p>
        </p:txBody>
      </p:sp>
      <p:grpSp>
        <p:nvGrpSpPr>
          <p:cNvPr id="35" name="Group 34">
            <a:extLst>
              <a:ext uri="{FF2B5EF4-FFF2-40B4-BE49-F238E27FC236}">
                <a16:creationId xmlns:a16="http://schemas.microsoft.com/office/drawing/2014/main" id="{967B8CDD-CC45-1145-8EFE-F07919E99DF4}"/>
              </a:ext>
            </a:extLst>
          </p:cNvPr>
          <p:cNvGrpSpPr/>
          <p:nvPr/>
        </p:nvGrpSpPr>
        <p:grpSpPr>
          <a:xfrm>
            <a:off x="550864" y="5883603"/>
            <a:ext cx="2117883" cy="461635"/>
            <a:chOff x="550864" y="5883603"/>
            <a:chExt cx="2117883" cy="461635"/>
          </a:xfrm>
        </p:grpSpPr>
        <p:sp>
          <p:nvSpPr>
            <p:cNvPr id="36" name="Google Shape;194;p31">
              <a:hlinkClick r:id="rId2" action="ppaction://hlinksldjump"/>
              <a:extLst>
                <a:ext uri="{FF2B5EF4-FFF2-40B4-BE49-F238E27FC236}">
                  <a16:creationId xmlns:a16="http://schemas.microsoft.com/office/drawing/2014/main" id="{7388D865-1023-59BA-F98E-8F12755839B1}"/>
                </a:ext>
              </a:extLst>
            </p:cNvPr>
            <p:cNvSpPr txBox="1"/>
            <p:nvPr/>
          </p:nvSpPr>
          <p:spPr>
            <a:xfrm>
              <a:off x="550864" y="5883603"/>
              <a:ext cx="2117883" cy="461635"/>
            </a:xfrm>
            <a:prstGeom prst="roundRect">
              <a:avLst/>
            </a:prstGeom>
            <a:solidFill>
              <a:schemeClr val="accent4">
                <a:lumMod val="75000"/>
                <a:lumOff val="25000"/>
              </a:schemeClr>
            </a:solidFill>
            <a:ln>
              <a:noFill/>
            </a:ln>
          </p:spPr>
          <p:txBody>
            <a:bodyPr spcFirstLastPara="1" wrap="square" lIns="91425" tIns="91425" rIns="91425" bIns="91425" anchor="t" anchorCtr="0">
              <a:noAutofit/>
            </a:bodyPr>
            <a:lstStyle/>
            <a:p>
              <a:pPr marL="0" lvl="0" indent="0" algn="ctr" rtl="1">
                <a:lnSpc>
                  <a:spcPct val="150000"/>
                </a:lnSpc>
                <a:spcBef>
                  <a:spcPts val="0"/>
                </a:spcBef>
                <a:spcAft>
                  <a:spcPts val="0"/>
                </a:spcAft>
                <a:buNone/>
              </a:pPr>
              <a:r>
                <a:rPr lang="ar-SA" sz="1200" dirty="0">
                  <a:solidFill>
                    <a:schemeClr val="bg1"/>
                  </a:solidFill>
                  <a:latin typeface="TS Safaa Medium" pitchFamily="2" charset="-78"/>
                  <a:ea typeface="GE SS Two Bold" panose="020A0503020102020204" pitchFamily="18" charset="-78"/>
                  <a:cs typeface="TS Safaa Medium" pitchFamily="2" charset="-78"/>
                  <a:sym typeface="Calibri"/>
                </a:rPr>
                <a:t>النشاطات الداعمة</a:t>
              </a:r>
            </a:p>
          </p:txBody>
        </p:sp>
        <p:pic>
          <p:nvPicPr>
            <p:cNvPr id="37" name="Picture Placeholder 211" descr="Business Growth with solid fill">
              <a:extLst>
                <a:ext uri="{FF2B5EF4-FFF2-40B4-BE49-F238E27FC236}">
                  <a16:creationId xmlns:a16="http://schemas.microsoft.com/office/drawing/2014/main" id="{8369CD5F-F3CD-8F7C-F332-B4BA7F0FAE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62514" y="6000588"/>
              <a:ext cx="234615" cy="234615"/>
            </a:xfrm>
            <a:prstGeom prst="rect">
              <a:avLst/>
            </a:prstGeom>
          </p:spPr>
        </p:pic>
      </p:grpSp>
      <p:sp>
        <p:nvSpPr>
          <p:cNvPr id="38" name="Slide Number Placeholder 37">
            <a:extLst>
              <a:ext uri="{FF2B5EF4-FFF2-40B4-BE49-F238E27FC236}">
                <a16:creationId xmlns:a16="http://schemas.microsoft.com/office/drawing/2014/main" id="{77BE2806-1382-830C-E4C0-9A3F12D6B605}"/>
              </a:ext>
            </a:extLst>
          </p:cNvPr>
          <p:cNvSpPr>
            <a:spLocks noGrp="1"/>
          </p:cNvSpPr>
          <p:nvPr>
            <p:ph type="sldNum" sz="quarter" idx="14"/>
          </p:nvPr>
        </p:nvSpPr>
        <p:spPr/>
        <p:txBody>
          <a:bodyPr/>
          <a:lstStyle/>
          <a:p>
            <a:fld id="{9B879DE1-0983-4DFE-A764-467157372676}" type="slidenum">
              <a:rPr lang="en-US" smtClean="0"/>
              <a:pPr/>
              <a:t>9</a:t>
            </a:fld>
            <a:endParaRPr lang="en-US" dirty="0"/>
          </a:p>
        </p:txBody>
      </p:sp>
    </p:spTree>
    <p:extLst>
      <p:ext uri="{BB962C8B-B14F-4D97-AF65-F5344CB8AC3E}">
        <p14:creationId xmlns:p14="http://schemas.microsoft.com/office/powerpoint/2010/main" val="3708446646"/>
      </p:ext>
    </p:extLst>
  </p:cSld>
  <p:clrMapOvr>
    <a:masterClrMapping/>
  </p:clrMapOvr>
</p:sld>
</file>

<file path=ppt/theme/theme1.xml><?xml version="1.0" encoding="utf-8"?>
<a:theme xmlns:a="http://schemas.openxmlformats.org/drawingml/2006/main" name="Office Theme">
  <a:themeElements>
    <a:clrScheme name=" UMM AL-QURA UNIVERSITY ">
      <a:dk1>
        <a:srgbClr val="000000"/>
      </a:dk1>
      <a:lt1>
        <a:srgbClr val="FFFFFF"/>
      </a:lt1>
      <a:dk2>
        <a:srgbClr val="44546A"/>
      </a:dk2>
      <a:lt2>
        <a:srgbClr val="E7E6E6"/>
      </a:lt2>
      <a:accent1>
        <a:srgbClr val="A28854"/>
      </a:accent1>
      <a:accent2>
        <a:srgbClr val="005054"/>
      </a:accent2>
      <a:accent3>
        <a:srgbClr val="03646D"/>
      </a:accent3>
      <a:accent4>
        <a:srgbClr val="122F3D"/>
      </a:accent4>
      <a:accent5>
        <a:srgbClr val="221E1F"/>
      </a:accent5>
      <a:accent6>
        <a:srgbClr val="B9A68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شاشة عريضة</PresentationFormat>
  <Paragraphs>254</Paragraphs>
  <Slides>18</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18</vt:i4>
      </vt:variant>
    </vt:vector>
  </HeadingPairs>
  <TitlesOfParts>
    <vt:vector size="28" baseType="lpstr">
      <vt:lpstr>TS Safaa Medium</vt:lpstr>
      <vt:lpstr>Arial</vt:lpstr>
      <vt:lpstr>FrankRuehl</vt:lpstr>
      <vt:lpstr>Franklin Gothic Medium Cond</vt:lpstr>
      <vt:lpstr>Calibri</vt:lpstr>
      <vt:lpstr>TS Safaa Bold</vt:lpstr>
      <vt:lpstr>TS Safaa</vt:lpstr>
      <vt:lpstr>GE SS Two Medium</vt:lpstr>
      <vt:lpstr>GE SS Two Light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Yusf .</dc:creator>
  <cp:lastModifiedBy>shaheera rais</cp:lastModifiedBy>
  <cp:revision>60</cp:revision>
  <cp:lastPrinted>2023-10-14T15:49:25Z</cp:lastPrinted>
  <dcterms:created xsi:type="dcterms:W3CDTF">2023-02-21T08:31:20Z</dcterms:created>
  <dcterms:modified xsi:type="dcterms:W3CDTF">2023-11-13T10:55:17Z</dcterms:modified>
</cp:coreProperties>
</file>